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notesMasterIdLst>
    <p:notesMasterId r:id="rId3"/>
  </p:notesMasterIdLst>
  <p:sldIdLst>
    <p:sldId id="256" r:id="rId2"/>
  </p:sldIdLst>
  <p:sldSz cx="21945600" cy="329184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0B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9"/>
    <p:restoredTop sz="94595"/>
  </p:normalViewPr>
  <p:slideViewPr>
    <p:cSldViewPr snapToGrid="0" snapToObjects="1">
      <p:cViewPr>
        <p:scale>
          <a:sx n="60" d="100"/>
          <a:sy n="60" d="100"/>
        </p:scale>
        <p:origin x="215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FF1D3-F5A1-4EF3-A25C-737F0A99C5C1}" type="doc">
      <dgm:prSet loTypeId="urn:microsoft.com/office/officeart/2005/8/layout/process4" loCatId="process" qsTypeId="urn:microsoft.com/office/officeart/2005/8/quickstyle/simple4" qsCatId="simple" csTypeId="urn:microsoft.com/office/officeart/2005/8/colors/colorful3" csCatId="colorful" phldr="1"/>
      <dgm:spPr/>
      <dgm:t>
        <a:bodyPr/>
        <a:lstStyle/>
        <a:p>
          <a:endParaRPr lang="en-US"/>
        </a:p>
      </dgm:t>
    </dgm:pt>
    <dgm:pt modelId="{7A4740F9-3FC2-4538-97A0-C944375CAEDF}">
      <dgm:prSet phldrT="[Text]"/>
      <dgm:spPr/>
      <dgm:t>
        <a:bodyPr/>
        <a:lstStyle/>
        <a:p>
          <a:r>
            <a:rPr lang="en-US" b="1" dirty="0"/>
            <a:t>(1) Identify connected IoT devices</a:t>
          </a:r>
        </a:p>
      </dgm:t>
    </dgm:pt>
    <dgm:pt modelId="{00C15417-BCCB-431B-8EFB-44266418AF52}" type="parTrans" cxnId="{F8E7A4EB-0DCF-49A4-9B9F-97F6C428D60E}">
      <dgm:prSet/>
      <dgm:spPr/>
      <dgm:t>
        <a:bodyPr/>
        <a:lstStyle/>
        <a:p>
          <a:endParaRPr lang="en-US"/>
        </a:p>
      </dgm:t>
    </dgm:pt>
    <dgm:pt modelId="{49132F60-CA0A-4411-8171-04B77FF5DDF1}" type="sibTrans" cxnId="{F8E7A4EB-0DCF-49A4-9B9F-97F6C428D60E}">
      <dgm:prSet/>
      <dgm:spPr/>
      <dgm:t>
        <a:bodyPr/>
        <a:lstStyle/>
        <a:p>
          <a:endParaRPr lang="en-US"/>
        </a:p>
      </dgm:t>
    </dgm:pt>
    <dgm:pt modelId="{C2D79BB8-8AA9-49A2-B6C2-51BC453D9100}">
      <dgm:prSet phldrT="[Text]"/>
      <dgm:spPr/>
      <dgm:t>
        <a:bodyPr/>
        <a:lstStyle/>
        <a:p>
          <a:r>
            <a:rPr lang="en-US" b="1" dirty="0"/>
            <a:t>(2) Identify the services of IoT service providers</a:t>
          </a:r>
        </a:p>
      </dgm:t>
    </dgm:pt>
    <dgm:pt modelId="{E787B185-E305-4FF3-AA26-1802F3A57D11}" type="parTrans" cxnId="{80D9AD14-075F-4F9C-A794-E3596257F9BE}">
      <dgm:prSet/>
      <dgm:spPr/>
      <dgm:t>
        <a:bodyPr/>
        <a:lstStyle/>
        <a:p>
          <a:endParaRPr lang="en-US"/>
        </a:p>
      </dgm:t>
    </dgm:pt>
    <dgm:pt modelId="{85A15312-DA6F-4CCD-8C95-218B4CEC7009}" type="sibTrans" cxnId="{80D9AD14-075F-4F9C-A794-E3596257F9BE}">
      <dgm:prSet/>
      <dgm:spPr/>
      <dgm:t>
        <a:bodyPr/>
        <a:lstStyle/>
        <a:p>
          <a:endParaRPr lang="en-US"/>
        </a:p>
      </dgm:t>
    </dgm:pt>
    <dgm:pt modelId="{19FCF3A5-AE07-413E-BD64-C54566944BC3}">
      <dgm:prSet phldrT="[Text]"/>
      <dgm:spPr/>
      <dgm:t>
        <a:bodyPr/>
        <a:lstStyle/>
        <a:p>
          <a:r>
            <a:rPr lang="en-US" b="1" dirty="0"/>
            <a:t>(4) Notification and feedback</a:t>
          </a:r>
        </a:p>
      </dgm:t>
    </dgm:pt>
    <dgm:pt modelId="{910DB7D7-1E9B-48FC-BC05-C60D2AE20B16}" type="parTrans" cxnId="{459E7264-6CEE-41A8-B3B2-28E1CE7C8963}">
      <dgm:prSet/>
      <dgm:spPr/>
      <dgm:t>
        <a:bodyPr/>
        <a:lstStyle/>
        <a:p>
          <a:endParaRPr lang="en-US"/>
        </a:p>
      </dgm:t>
    </dgm:pt>
    <dgm:pt modelId="{8B2505CB-31AA-4F0F-9439-41163AF12554}" type="sibTrans" cxnId="{459E7264-6CEE-41A8-B3B2-28E1CE7C8963}">
      <dgm:prSet/>
      <dgm:spPr/>
      <dgm:t>
        <a:bodyPr/>
        <a:lstStyle/>
        <a:p>
          <a:endParaRPr lang="en-US"/>
        </a:p>
      </dgm:t>
    </dgm:pt>
    <dgm:pt modelId="{9A1C7BD2-7F26-4E07-9F71-311581C4BA86}">
      <dgm:prSet phldrT="[Text]"/>
      <dgm:spPr/>
      <dgm:t>
        <a:bodyPr/>
        <a:lstStyle/>
        <a:p>
          <a:r>
            <a:rPr lang="en-US" b="1" dirty="0"/>
            <a:t>(5) Customize the notification level</a:t>
          </a:r>
        </a:p>
      </dgm:t>
    </dgm:pt>
    <dgm:pt modelId="{34CE7CE5-2E44-4A91-AF60-B75569236748}" type="parTrans" cxnId="{0BC3BE8B-2B40-4E1D-A04A-DB1DAB57A322}">
      <dgm:prSet/>
      <dgm:spPr/>
      <dgm:t>
        <a:bodyPr/>
        <a:lstStyle/>
        <a:p>
          <a:endParaRPr lang="en-US"/>
        </a:p>
      </dgm:t>
    </dgm:pt>
    <dgm:pt modelId="{93D40026-70DE-4808-AB07-8780470F651E}" type="sibTrans" cxnId="{0BC3BE8B-2B40-4E1D-A04A-DB1DAB57A322}">
      <dgm:prSet/>
      <dgm:spPr/>
      <dgm:t>
        <a:bodyPr/>
        <a:lstStyle/>
        <a:p>
          <a:endParaRPr lang="en-US"/>
        </a:p>
      </dgm:t>
    </dgm:pt>
    <dgm:pt modelId="{09D04F35-3EA0-4EAC-ADFE-83653FECE512}">
      <dgm:prSet phldrT="[Text]"/>
      <dgm:spPr/>
      <dgm:t>
        <a:bodyPr/>
        <a:lstStyle/>
        <a:p>
          <a:r>
            <a:rPr lang="en-US" b="1" dirty="0"/>
            <a:t>(6) Store meta data to be reused at step (1)</a:t>
          </a:r>
        </a:p>
      </dgm:t>
    </dgm:pt>
    <dgm:pt modelId="{DB4B0050-511E-472C-8FD0-6D3A88D0D91D}" type="parTrans" cxnId="{EABB7A04-207E-450A-A532-1158B05C8FD1}">
      <dgm:prSet/>
      <dgm:spPr/>
      <dgm:t>
        <a:bodyPr/>
        <a:lstStyle/>
        <a:p>
          <a:endParaRPr lang="en-US"/>
        </a:p>
      </dgm:t>
    </dgm:pt>
    <dgm:pt modelId="{E97FFAFA-90D8-4375-A70A-9130A9B6810A}" type="sibTrans" cxnId="{EABB7A04-207E-450A-A532-1158B05C8FD1}">
      <dgm:prSet/>
      <dgm:spPr/>
      <dgm:t>
        <a:bodyPr/>
        <a:lstStyle/>
        <a:p>
          <a:endParaRPr lang="en-US"/>
        </a:p>
      </dgm:t>
    </dgm:pt>
    <dgm:pt modelId="{0BEB0112-42D2-4F7C-887E-5A432CCECEFE}">
      <dgm:prSet phldrT="[Text]"/>
      <dgm:spPr/>
      <dgm:t>
        <a:bodyPr/>
        <a:lstStyle/>
        <a:p>
          <a:r>
            <a:rPr lang="en-US" b="1" dirty="0"/>
            <a:t>(3) Detect anomalies from fingerprinted data</a:t>
          </a:r>
        </a:p>
      </dgm:t>
    </dgm:pt>
    <dgm:pt modelId="{B1818AE9-0558-4886-9054-8C692CCF5143}" type="parTrans" cxnId="{BCE79F2E-913E-407B-9CB3-25B649F218D4}">
      <dgm:prSet/>
      <dgm:spPr/>
      <dgm:t>
        <a:bodyPr/>
        <a:lstStyle/>
        <a:p>
          <a:endParaRPr lang="en-US"/>
        </a:p>
      </dgm:t>
    </dgm:pt>
    <dgm:pt modelId="{E04A416F-65FF-4C0E-91D1-E55C590936CC}" type="sibTrans" cxnId="{BCE79F2E-913E-407B-9CB3-25B649F218D4}">
      <dgm:prSet/>
      <dgm:spPr/>
      <dgm:t>
        <a:bodyPr/>
        <a:lstStyle/>
        <a:p>
          <a:endParaRPr lang="en-US"/>
        </a:p>
      </dgm:t>
    </dgm:pt>
    <dgm:pt modelId="{426759F7-1E97-4770-89AD-A6402310E3A3}" type="pres">
      <dgm:prSet presAssocID="{B05FF1D3-F5A1-4EF3-A25C-737F0A99C5C1}" presName="Name0" presStyleCnt="0">
        <dgm:presLayoutVars>
          <dgm:dir/>
          <dgm:animLvl val="lvl"/>
          <dgm:resizeHandles val="exact"/>
        </dgm:presLayoutVars>
      </dgm:prSet>
      <dgm:spPr/>
    </dgm:pt>
    <dgm:pt modelId="{51697588-DD13-48AB-A224-2779AF8A5A4F}" type="pres">
      <dgm:prSet presAssocID="{09D04F35-3EA0-4EAC-ADFE-83653FECE512}" presName="boxAndChildren" presStyleCnt="0"/>
      <dgm:spPr/>
    </dgm:pt>
    <dgm:pt modelId="{DDC24B14-544A-4E38-886B-322A18906E77}" type="pres">
      <dgm:prSet presAssocID="{09D04F35-3EA0-4EAC-ADFE-83653FECE512}" presName="parentTextBox" presStyleLbl="node1" presStyleIdx="0" presStyleCnt="6" custScaleY="50509" custLinFactNeighborY="1418"/>
      <dgm:spPr/>
    </dgm:pt>
    <dgm:pt modelId="{E968309C-9C78-48DB-8514-FD0F8A2F4FEF}" type="pres">
      <dgm:prSet presAssocID="{93D40026-70DE-4808-AB07-8780470F651E}" presName="sp" presStyleCnt="0"/>
      <dgm:spPr/>
    </dgm:pt>
    <dgm:pt modelId="{C26D64A3-ACFF-42C7-B2C8-F295A90B80CD}" type="pres">
      <dgm:prSet presAssocID="{9A1C7BD2-7F26-4E07-9F71-311581C4BA86}" presName="arrowAndChildren" presStyleCnt="0"/>
      <dgm:spPr/>
    </dgm:pt>
    <dgm:pt modelId="{5E6261B6-FC18-489F-BBAC-62F829CC66D7}" type="pres">
      <dgm:prSet presAssocID="{9A1C7BD2-7F26-4E07-9F71-311581C4BA86}" presName="parentTextArrow" presStyleLbl="node1" presStyleIdx="1" presStyleCnt="6" custScaleY="55698"/>
      <dgm:spPr/>
    </dgm:pt>
    <dgm:pt modelId="{CC8570DD-9C09-4A08-A7B8-CABA0FCEAE48}" type="pres">
      <dgm:prSet presAssocID="{8B2505CB-31AA-4F0F-9439-41163AF12554}" presName="sp" presStyleCnt="0"/>
      <dgm:spPr/>
    </dgm:pt>
    <dgm:pt modelId="{456F44BC-2EEC-435E-A6F3-20875FD9E7CF}" type="pres">
      <dgm:prSet presAssocID="{19FCF3A5-AE07-413E-BD64-C54566944BC3}" presName="arrowAndChildren" presStyleCnt="0"/>
      <dgm:spPr/>
    </dgm:pt>
    <dgm:pt modelId="{58FE7103-7370-47AC-8C85-992757F10229}" type="pres">
      <dgm:prSet presAssocID="{19FCF3A5-AE07-413E-BD64-C54566944BC3}" presName="parentTextArrow" presStyleLbl="node1" presStyleIdx="2" presStyleCnt="6" custScaleY="59263"/>
      <dgm:spPr/>
    </dgm:pt>
    <dgm:pt modelId="{71BA8037-F715-4681-90CF-4D2405CE415D}" type="pres">
      <dgm:prSet presAssocID="{E04A416F-65FF-4C0E-91D1-E55C590936CC}" presName="sp" presStyleCnt="0"/>
      <dgm:spPr/>
    </dgm:pt>
    <dgm:pt modelId="{9EED790C-17D0-4961-9161-4BBA27721D54}" type="pres">
      <dgm:prSet presAssocID="{0BEB0112-42D2-4F7C-887E-5A432CCECEFE}" presName="arrowAndChildren" presStyleCnt="0"/>
      <dgm:spPr/>
    </dgm:pt>
    <dgm:pt modelId="{86447E24-BBFD-4DA1-878E-C4BB9B1E8F99}" type="pres">
      <dgm:prSet presAssocID="{0BEB0112-42D2-4F7C-887E-5A432CCECEFE}" presName="parentTextArrow" presStyleLbl="node1" presStyleIdx="3" presStyleCnt="6" custScaleY="59263"/>
      <dgm:spPr/>
    </dgm:pt>
    <dgm:pt modelId="{CDCDBA3C-9C4E-431A-96E5-05BF88123211}" type="pres">
      <dgm:prSet presAssocID="{85A15312-DA6F-4CCD-8C95-218B4CEC7009}" presName="sp" presStyleCnt="0"/>
      <dgm:spPr/>
    </dgm:pt>
    <dgm:pt modelId="{6A0AAC08-5FC8-4D66-99B7-2AA18B3983F9}" type="pres">
      <dgm:prSet presAssocID="{C2D79BB8-8AA9-49A2-B6C2-51BC453D9100}" presName="arrowAndChildren" presStyleCnt="0"/>
      <dgm:spPr/>
    </dgm:pt>
    <dgm:pt modelId="{6387D032-0E25-4EAB-97D4-DE857213021C}" type="pres">
      <dgm:prSet presAssocID="{C2D79BB8-8AA9-49A2-B6C2-51BC453D9100}" presName="parentTextArrow" presStyleLbl="node1" presStyleIdx="4" presStyleCnt="6" custScaleY="59263"/>
      <dgm:spPr/>
    </dgm:pt>
    <dgm:pt modelId="{44DCCADB-B79A-4A0E-BA12-52CF95CD3328}" type="pres">
      <dgm:prSet presAssocID="{49132F60-CA0A-4411-8171-04B77FF5DDF1}" presName="sp" presStyleCnt="0"/>
      <dgm:spPr/>
    </dgm:pt>
    <dgm:pt modelId="{F4C920DD-5885-4F3D-A958-66CFE241B9F7}" type="pres">
      <dgm:prSet presAssocID="{7A4740F9-3FC2-4538-97A0-C944375CAEDF}" presName="arrowAndChildren" presStyleCnt="0"/>
      <dgm:spPr/>
    </dgm:pt>
    <dgm:pt modelId="{8C599426-573B-4D0F-A62D-14F7048A538E}" type="pres">
      <dgm:prSet presAssocID="{7A4740F9-3FC2-4538-97A0-C944375CAEDF}" presName="parentTextArrow" presStyleLbl="node1" presStyleIdx="5" presStyleCnt="6" custScaleY="54628"/>
      <dgm:spPr/>
    </dgm:pt>
  </dgm:ptLst>
  <dgm:cxnLst>
    <dgm:cxn modelId="{EABB7A04-207E-450A-A532-1158B05C8FD1}" srcId="{B05FF1D3-F5A1-4EF3-A25C-737F0A99C5C1}" destId="{09D04F35-3EA0-4EAC-ADFE-83653FECE512}" srcOrd="5" destOrd="0" parTransId="{DB4B0050-511E-472C-8FD0-6D3A88D0D91D}" sibTransId="{E97FFAFA-90D8-4375-A70A-9130A9B6810A}"/>
    <dgm:cxn modelId="{80D9AD14-075F-4F9C-A794-E3596257F9BE}" srcId="{B05FF1D3-F5A1-4EF3-A25C-737F0A99C5C1}" destId="{C2D79BB8-8AA9-49A2-B6C2-51BC453D9100}" srcOrd="1" destOrd="0" parTransId="{E787B185-E305-4FF3-AA26-1802F3A57D11}" sibTransId="{85A15312-DA6F-4CCD-8C95-218B4CEC7009}"/>
    <dgm:cxn modelId="{FF027322-F564-4918-B232-8CABFDF9B2E0}" type="presOf" srcId="{B05FF1D3-F5A1-4EF3-A25C-737F0A99C5C1}" destId="{426759F7-1E97-4770-89AD-A6402310E3A3}" srcOrd="0" destOrd="0" presId="urn:microsoft.com/office/officeart/2005/8/layout/process4"/>
    <dgm:cxn modelId="{BCE79F2E-913E-407B-9CB3-25B649F218D4}" srcId="{B05FF1D3-F5A1-4EF3-A25C-737F0A99C5C1}" destId="{0BEB0112-42D2-4F7C-887E-5A432CCECEFE}" srcOrd="2" destOrd="0" parTransId="{B1818AE9-0558-4886-9054-8C692CCF5143}" sibTransId="{E04A416F-65FF-4C0E-91D1-E55C590936CC}"/>
    <dgm:cxn modelId="{F0B01F32-92CF-4F2F-A4E8-D926C607723D}" type="presOf" srcId="{9A1C7BD2-7F26-4E07-9F71-311581C4BA86}" destId="{5E6261B6-FC18-489F-BBAC-62F829CC66D7}" srcOrd="0" destOrd="0" presId="urn:microsoft.com/office/officeart/2005/8/layout/process4"/>
    <dgm:cxn modelId="{957CB934-E0DC-477A-9CDF-95842A9A3D4A}" type="presOf" srcId="{0BEB0112-42D2-4F7C-887E-5A432CCECEFE}" destId="{86447E24-BBFD-4DA1-878E-C4BB9B1E8F99}" srcOrd="0" destOrd="0" presId="urn:microsoft.com/office/officeart/2005/8/layout/process4"/>
    <dgm:cxn modelId="{3CE37A3B-E9BE-409C-8B12-A7EFCA8B879D}" type="presOf" srcId="{09D04F35-3EA0-4EAC-ADFE-83653FECE512}" destId="{DDC24B14-544A-4E38-886B-322A18906E77}" srcOrd="0" destOrd="0" presId="urn:microsoft.com/office/officeart/2005/8/layout/process4"/>
    <dgm:cxn modelId="{459E7264-6CEE-41A8-B3B2-28E1CE7C8963}" srcId="{B05FF1D3-F5A1-4EF3-A25C-737F0A99C5C1}" destId="{19FCF3A5-AE07-413E-BD64-C54566944BC3}" srcOrd="3" destOrd="0" parTransId="{910DB7D7-1E9B-48FC-BC05-C60D2AE20B16}" sibTransId="{8B2505CB-31AA-4F0F-9439-41163AF12554}"/>
    <dgm:cxn modelId="{C0E7BE7F-6F6F-4366-990D-BA2F4CD0EC63}" type="presOf" srcId="{19FCF3A5-AE07-413E-BD64-C54566944BC3}" destId="{58FE7103-7370-47AC-8C85-992757F10229}" srcOrd="0" destOrd="0" presId="urn:microsoft.com/office/officeart/2005/8/layout/process4"/>
    <dgm:cxn modelId="{0BC3BE8B-2B40-4E1D-A04A-DB1DAB57A322}" srcId="{B05FF1D3-F5A1-4EF3-A25C-737F0A99C5C1}" destId="{9A1C7BD2-7F26-4E07-9F71-311581C4BA86}" srcOrd="4" destOrd="0" parTransId="{34CE7CE5-2E44-4A91-AF60-B75569236748}" sibTransId="{93D40026-70DE-4808-AB07-8780470F651E}"/>
    <dgm:cxn modelId="{80AB5ECF-D886-4356-AD2F-24A300251B3E}" type="presOf" srcId="{7A4740F9-3FC2-4538-97A0-C944375CAEDF}" destId="{8C599426-573B-4D0F-A62D-14F7048A538E}" srcOrd="0" destOrd="0" presId="urn:microsoft.com/office/officeart/2005/8/layout/process4"/>
    <dgm:cxn modelId="{4CADB9D8-FA3D-4544-9CB4-3A079358594E}" type="presOf" srcId="{C2D79BB8-8AA9-49A2-B6C2-51BC453D9100}" destId="{6387D032-0E25-4EAB-97D4-DE857213021C}" srcOrd="0" destOrd="0" presId="urn:microsoft.com/office/officeart/2005/8/layout/process4"/>
    <dgm:cxn modelId="{F8E7A4EB-0DCF-49A4-9B9F-97F6C428D60E}" srcId="{B05FF1D3-F5A1-4EF3-A25C-737F0A99C5C1}" destId="{7A4740F9-3FC2-4538-97A0-C944375CAEDF}" srcOrd="0" destOrd="0" parTransId="{00C15417-BCCB-431B-8EFB-44266418AF52}" sibTransId="{49132F60-CA0A-4411-8171-04B77FF5DDF1}"/>
    <dgm:cxn modelId="{3B2B7D37-AE53-4066-A3E1-12C0C4741BB7}" type="presParOf" srcId="{426759F7-1E97-4770-89AD-A6402310E3A3}" destId="{51697588-DD13-48AB-A224-2779AF8A5A4F}" srcOrd="0" destOrd="0" presId="urn:microsoft.com/office/officeart/2005/8/layout/process4"/>
    <dgm:cxn modelId="{4C563B3F-36A5-45AF-8554-A2D1A184F2F7}" type="presParOf" srcId="{51697588-DD13-48AB-A224-2779AF8A5A4F}" destId="{DDC24B14-544A-4E38-886B-322A18906E77}" srcOrd="0" destOrd="0" presId="urn:microsoft.com/office/officeart/2005/8/layout/process4"/>
    <dgm:cxn modelId="{D712F384-B8C2-418A-AC7E-B9ABDA254028}" type="presParOf" srcId="{426759F7-1E97-4770-89AD-A6402310E3A3}" destId="{E968309C-9C78-48DB-8514-FD0F8A2F4FEF}" srcOrd="1" destOrd="0" presId="urn:microsoft.com/office/officeart/2005/8/layout/process4"/>
    <dgm:cxn modelId="{F1FBB521-3C91-4F67-BD9D-37DF749518D2}" type="presParOf" srcId="{426759F7-1E97-4770-89AD-A6402310E3A3}" destId="{C26D64A3-ACFF-42C7-B2C8-F295A90B80CD}" srcOrd="2" destOrd="0" presId="urn:microsoft.com/office/officeart/2005/8/layout/process4"/>
    <dgm:cxn modelId="{A12A918B-157D-44D6-BB1F-C0BFC29F65EC}" type="presParOf" srcId="{C26D64A3-ACFF-42C7-B2C8-F295A90B80CD}" destId="{5E6261B6-FC18-489F-BBAC-62F829CC66D7}" srcOrd="0" destOrd="0" presId="urn:microsoft.com/office/officeart/2005/8/layout/process4"/>
    <dgm:cxn modelId="{BDE66471-9757-4F17-9498-004181FAFA43}" type="presParOf" srcId="{426759F7-1E97-4770-89AD-A6402310E3A3}" destId="{CC8570DD-9C09-4A08-A7B8-CABA0FCEAE48}" srcOrd="3" destOrd="0" presId="urn:microsoft.com/office/officeart/2005/8/layout/process4"/>
    <dgm:cxn modelId="{1741993A-72D2-49BF-8428-16F9C47C55D7}" type="presParOf" srcId="{426759F7-1E97-4770-89AD-A6402310E3A3}" destId="{456F44BC-2EEC-435E-A6F3-20875FD9E7CF}" srcOrd="4" destOrd="0" presId="urn:microsoft.com/office/officeart/2005/8/layout/process4"/>
    <dgm:cxn modelId="{A150BBE3-5F90-4922-B7C2-A3EAC96F65C3}" type="presParOf" srcId="{456F44BC-2EEC-435E-A6F3-20875FD9E7CF}" destId="{58FE7103-7370-47AC-8C85-992757F10229}" srcOrd="0" destOrd="0" presId="urn:microsoft.com/office/officeart/2005/8/layout/process4"/>
    <dgm:cxn modelId="{45B86863-1F57-4C83-A52D-FB459F9AFCFA}" type="presParOf" srcId="{426759F7-1E97-4770-89AD-A6402310E3A3}" destId="{71BA8037-F715-4681-90CF-4D2405CE415D}" srcOrd="5" destOrd="0" presId="urn:microsoft.com/office/officeart/2005/8/layout/process4"/>
    <dgm:cxn modelId="{84712073-9F90-4B5B-B9F3-4B91537872E1}" type="presParOf" srcId="{426759F7-1E97-4770-89AD-A6402310E3A3}" destId="{9EED790C-17D0-4961-9161-4BBA27721D54}" srcOrd="6" destOrd="0" presId="urn:microsoft.com/office/officeart/2005/8/layout/process4"/>
    <dgm:cxn modelId="{4C62C859-3037-49D1-97DA-C5A8FB097EC1}" type="presParOf" srcId="{9EED790C-17D0-4961-9161-4BBA27721D54}" destId="{86447E24-BBFD-4DA1-878E-C4BB9B1E8F99}" srcOrd="0" destOrd="0" presId="urn:microsoft.com/office/officeart/2005/8/layout/process4"/>
    <dgm:cxn modelId="{DCCB55EF-96CB-477C-80F7-4DD1E16915DA}" type="presParOf" srcId="{426759F7-1E97-4770-89AD-A6402310E3A3}" destId="{CDCDBA3C-9C4E-431A-96E5-05BF88123211}" srcOrd="7" destOrd="0" presId="urn:microsoft.com/office/officeart/2005/8/layout/process4"/>
    <dgm:cxn modelId="{57BC7D74-4555-4A56-BF6E-8AF107D6A971}" type="presParOf" srcId="{426759F7-1E97-4770-89AD-A6402310E3A3}" destId="{6A0AAC08-5FC8-4D66-99B7-2AA18B3983F9}" srcOrd="8" destOrd="0" presId="urn:microsoft.com/office/officeart/2005/8/layout/process4"/>
    <dgm:cxn modelId="{55DDAFC0-20FC-460D-ADF4-4DBAA7A8E092}" type="presParOf" srcId="{6A0AAC08-5FC8-4D66-99B7-2AA18B3983F9}" destId="{6387D032-0E25-4EAB-97D4-DE857213021C}" srcOrd="0" destOrd="0" presId="urn:microsoft.com/office/officeart/2005/8/layout/process4"/>
    <dgm:cxn modelId="{CA21CA49-A31B-4CCC-9792-222837B3E313}" type="presParOf" srcId="{426759F7-1E97-4770-89AD-A6402310E3A3}" destId="{44DCCADB-B79A-4A0E-BA12-52CF95CD3328}" srcOrd="9" destOrd="0" presId="urn:microsoft.com/office/officeart/2005/8/layout/process4"/>
    <dgm:cxn modelId="{6D0E3233-BE8F-4992-9E09-18F674F5802D}" type="presParOf" srcId="{426759F7-1E97-4770-89AD-A6402310E3A3}" destId="{F4C920DD-5885-4F3D-A958-66CFE241B9F7}" srcOrd="10" destOrd="0" presId="urn:microsoft.com/office/officeart/2005/8/layout/process4"/>
    <dgm:cxn modelId="{4D29EADB-E4B7-436D-BCDA-783C09B69AC7}" type="presParOf" srcId="{F4C920DD-5885-4F3D-A958-66CFE241B9F7}" destId="{8C599426-573B-4D0F-A62D-14F7048A538E}"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24B14-544A-4E38-886B-322A18906E77}">
      <dsp:nvSpPr>
        <dsp:cNvPr id="0" name=""/>
        <dsp:cNvSpPr/>
      </dsp:nvSpPr>
      <dsp:spPr>
        <a:xfrm>
          <a:off x="0" y="9127166"/>
          <a:ext cx="9966651" cy="105746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b="1" kern="1200" dirty="0"/>
            <a:t>(6) Store meta data to be reused at step (1)</a:t>
          </a:r>
        </a:p>
      </dsp:txBody>
      <dsp:txXfrm>
        <a:off x="0" y="9127166"/>
        <a:ext cx="9966651" cy="1057465"/>
      </dsp:txXfrm>
    </dsp:sp>
    <dsp:sp modelId="{5E6261B6-FC18-489F-BBAC-62F829CC66D7}">
      <dsp:nvSpPr>
        <dsp:cNvPr id="0" name=""/>
        <dsp:cNvSpPr/>
      </dsp:nvSpPr>
      <dsp:spPr>
        <a:xfrm rot="10800000">
          <a:off x="0" y="7361639"/>
          <a:ext cx="9966651" cy="1793467"/>
        </a:xfrm>
        <a:prstGeom prst="upArrowCallout">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b="1" kern="1200" dirty="0"/>
            <a:t>(5) Customize the notification level</a:t>
          </a:r>
        </a:p>
      </dsp:txBody>
      <dsp:txXfrm rot="10800000">
        <a:off x="0" y="7361639"/>
        <a:ext cx="9966651" cy="1165341"/>
      </dsp:txXfrm>
    </dsp:sp>
    <dsp:sp modelId="{58FE7103-7370-47AC-8C85-992757F10229}">
      <dsp:nvSpPr>
        <dsp:cNvPr id="0" name=""/>
        <dsp:cNvSpPr/>
      </dsp:nvSpPr>
      <dsp:spPr>
        <a:xfrm rot="10800000">
          <a:off x="0" y="5484783"/>
          <a:ext cx="9966651" cy="1908259"/>
        </a:xfrm>
        <a:prstGeom prst="upArrowCallout">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b="1" kern="1200" dirty="0"/>
            <a:t>(4) Notification and feedback</a:t>
          </a:r>
        </a:p>
      </dsp:txBody>
      <dsp:txXfrm rot="10800000">
        <a:off x="0" y="5484783"/>
        <a:ext cx="9966651" cy="1239929"/>
      </dsp:txXfrm>
    </dsp:sp>
    <dsp:sp modelId="{86447E24-BBFD-4DA1-878E-C4BB9B1E8F99}">
      <dsp:nvSpPr>
        <dsp:cNvPr id="0" name=""/>
        <dsp:cNvSpPr/>
      </dsp:nvSpPr>
      <dsp:spPr>
        <a:xfrm rot="10800000">
          <a:off x="0" y="3607928"/>
          <a:ext cx="9966651" cy="1908259"/>
        </a:xfrm>
        <a:prstGeom prst="upArrowCallout">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b="1" kern="1200" dirty="0"/>
            <a:t>(3) Detect anomalies from fingerprinted data</a:t>
          </a:r>
        </a:p>
      </dsp:txBody>
      <dsp:txXfrm rot="10800000">
        <a:off x="0" y="3607928"/>
        <a:ext cx="9966651" cy="1239929"/>
      </dsp:txXfrm>
    </dsp:sp>
    <dsp:sp modelId="{6387D032-0E25-4EAB-97D4-DE857213021C}">
      <dsp:nvSpPr>
        <dsp:cNvPr id="0" name=""/>
        <dsp:cNvSpPr/>
      </dsp:nvSpPr>
      <dsp:spPr>
        <a:xfrm rot="10800000">
          <a:off x="0" y="1731073"/>
          <a:ext cx="9966651" cy="1908259"/>
        </a:xfrm>
        <a:prstGeom prst="upArrowCallout">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b="1" kern="1200" dirty="0"/>
            <a:t>(2) Identify the services of IoT service providers</a:t>
          </a:r>
        </a:p>
      </dsp:txBody>
      <dsp:txXfrm rot="10800000">
        <a:off x="0" y="1731073"/>
        <a:ext cx="9966651" cy="1239929"/>
      </dsp:txXfrm>
    </dsp:sp>
    <dsp:sp modelId="{8C599426-573B-4D0F-A62D-14F7048A538E}">
      <dsp:nvSpPr>
        <dsp:cNvPr id="0" name=""/>
        <dsp:cNvSpPr/>
      </dsp:nvSpPr>
      <dsp:spPr>
        <a:xfrm rot="10800000">
          <a:off x="0" y="3464"/>
          <a:ext cx="9966651" cy="1759013"/>
        </a:xfrm>
        <a:prstGeom prst="upArrowCallou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b="1" kern="1200" dirty="0"/>
            <a:t>(1) Identify connected IoT devices</a:t>
          </a:r>
        </a:p>
      </dsp:txBody>
      <dsp:txXfrm rot="10800000">
        <a:off x="0" y="3464"/>
        <a:ext cx="9966651" cy="11429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BCDBA-B64F-884A-9276-AE38DC4E4AD0}" type="datetimeFigureOut">
              <a:rPr lang="en-US" smtClean="0"/>
              <a:t>6/13/19</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5B7F7-E018-8844-93E6-61D66CFCF9AF}" type="slidenum">
              <a:rPr lang="en-US" smtClean="0"/>
              <a:t>‹#›</a:t>
            </a:fld>
            <a:endParaRPr lang="en-US"/>
          </a:p>
        </p:txBody>
      </p:sp>
    </p:spTree>
    <p:extLst>
      <p:ext uri="{BB962C8B-B14F-4D97-AF65-F5344CB8AC3E}">
        <p14:creationId xmlns:p14="http://schemas.microsoft.com/office/powerpoint/2010/main" val="38668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25B7F7-E018-8844-93E6-61D66CFCF9AF}" type="slidenum">
              <a:rPr lang="en-US" smtClean="0"/>
              <a:t>1</a:t>
            </a:fld>
            <a:endParaRPr lang="en-US"/>
          </a:p>
        </p:txBody>
      </p:sp>
    </p:spTree>
    <p:extLst>
      <p:ext uri="{BB962C8B-B14F-4D97-AF65-F5344CB8AC3E}">
        <p14:creationId xmlns:p14="http://schemas.microsoft.com/office/powerpoint/2010/main" val="1355468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387342"/>
            <a:ext cx="16459200" cy="11460480"/>
          </a:xfrm>
        </p:spPr>
        <p:txBody>
          <a:bodyPr anchor="b"/>
          <a:lstStyle>
            <a:lvl1pPr algn="ctr">
              <a:defRPr sz="10800"/>
            </a:lvl1pPr>
          </a:lstStyle>
          <a:p>
            <a:r>
              <a:rPr lang="en-US"/>
              <a:t>Click to edit Master title style</a:t>
            </a:r>
          </a:p>
        </p:txBody>
      </p:sp>
      <p:sp>
        <p:nvSpPr>
          <p:cNvPr id="3" name="Subtitle 2"/>
          <p:cNvSpPr>
            <a:spLocks noGrp="1"/>
          </p:cNvSpPr>
          <p:nvPr>
            <p:ph type="subTitle" idx="1"/>
          </p:nvPr>
        </p:nvSpPr>
        <p:spPr>
          <a:xfrm>
            <a:off x="2743200" y="17289782"/>
            <a:ext cx="16459200" cy="7947658"/>
          </a:xfrm>
        </p:spPr>
        <p:txBody>
          <a:bodyPr/>
          <a:lstStyle>
            <a:lvl1pPr marL="0" indent="0" algn="ctr">
              <a:buNone/>
              <a:defRPr sz="4320"/>
            </a:lvl1pPr>
            <a:lvl2pPr marL="822960" indent="0" algn="ctr">
              <a:buNone/>
              <a:defRPr sz="3600"/>
            </a:lvl2pPr>
            <a:lvl3pPr marL="1645920" indent="0" algn="ctr">
              <a:buNone/>
              <a:defRPr sz="3240"/>
            </a:lvl3pPr>
            <a:lvl4pPr marL="2468880" indent="0" algn="ctr">
              <a:buNone/>
              <a:defRPr sz="2880"/>
            </a:lvl4pPr>
            <a:lvl5pPr marL="3291840" indent="0" algn="ctr">
              <a:buNone/>
              <a:defRPr sz="2880"/>
            </a:lvl5pPr>
            <a:lvl6pPr marL="4114800" indent="0" algn="ctr">
              <a:buNone/>
              <a:defRPr sz="2880"/>
            </a:lvl6pPr>
            <a:lvl7pPr marL="4937760" indent="0" algn="ctr">
              <a:buNone/>
              <a:defRPr sz="2880"/>
            </a:lvl7pPr>
            <a:lvl8pPr marL="5760720" indent="0" algn="ctr">
              <a:buNone/>
              <a:defRPr sz="2880"/>
            </a:lvl8pPr>
            <a:lvl9pPr marL="6583680" indent="0" algn="ctr">
              <a:buNone/>
              <a:defRPr sz="2880"/>
            </a:lvl9pPr>
          </a:lstStyle>
          <a:p>
            <a:r>
              <a:rPr lang="en-US"/>
              <a:t>Click to edit Master subtitle style</a:t>
            </a:r>
          </a:p>
        </p:txBody>
      </p:sp>
      <p:sp>
        <p:nvSpPr>
          <p:cNvPr id="4" name="Date Placeholder 3"/>
          <p:cNvSpPr>
            <a:spLocks noGrp="1"/>
          </p:cNvSpPr>
          <p:nvPr>
            <p:ph type="dt" sz="half" idx="10"/>
          </p:nvPr>
        </p:nvSpPr>
        <p:spPr/>
        <p:txBody>
          <a:bodyPr/>
          <a:lstStyle/>
          <a:p>
            <a:fld id="{5EDA86E1-64B6-1C4B-9D0B-5A4C96DD6059}" type="datetimeFigureOut">
              <a:rPr lang="en-US" smtClean="0"/>
              <a:t>6/13/19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8410-D215-6449-88DD-E9875DA488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DA86E1-64B6-1C4B-9D0B-5A4C96DD6059}" type="datetimeFigureOut">
              <a:rPr lang="en-US" smtClean="0"/>
              <a:t>6/13/19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8410-D215-6449-88DD-E9875DA488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0" y="1752600"/>
            <a:ext cx="473202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08760"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DA86E1-64B6-1C4B-9D0B-5A4C96DD6059}" type="datetimeFigureOut">
              <a:rPr lang="en-US" smtClean="0"/>
              <a:t>6/13/19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8410-D215-6449-88DD-E9875DA488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DA86E1-64B6-1C4B-9D0B-5A4C96DD6059}" type="datetimeFigureOut">
              <a:rPr lang="en-US" smtClean="0"/>
              <a:t>6/13/19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8410-D215-6449-88DD-E9875DA488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0" y="8206745"/>
            <a:ext cx="18928080" cy="13693138"/>
          </a:xfrm>
        </p:spPr>
        <p:txBody>
          <a:bodyPr anchor="b"/>
          <a:lstStyle>
            <a:lvl1pPr>
              <a:defRPr sz="10800"/>
            </a:lvl1pPr>
          </a:lstStyle>
          <a:p>
            <a:r>
              <a:rPr lang="en-US"/>
              <a:t>Click to edit Master title style</a:t>
            </a:r>
          </a:p>
        </p:txBody>
      </p:sp>
      <p:sp>
        <p:nvSpPr>
          <p:cNvPr id="3" name="Text Placeholder 2"/>
          <p:cNvSpPr>
            <a:spLocks noGrp="1"/>
          </p:cNvSpPr>
          <p:nvPr>
            <p:ph type="body" idx="1"/>
          </p:nvPr>
        </p:nvSpPr>
        <p:spPr>
          <a:xfrm>
            <a:off x="1497330" y="22029425"/>
            <a:ext cx="18928080" cy="7200898"/>
          </a:xfrm>
        </p:spPr>
        <p:txBody>
          <a:bodyPr/>
          <a:lstStyle>
            <a:lvl1pPr marL="0" indent="0">
              <a:buNone/>
              <a:defRPr sz="4320">
                <a:solidFill>
                  <a:schemeClr val="tx1">
                    <a:tint val="75000"/>
                  </a:schemeClr>
                </a:solidFill>
              </a:defRPr>
            </a:lvl1pPr>
            <a:lvl2pPr marL="822960" indent="0">
              <a:buNone/>
              <a:defRPr sz="3600">
                <a:solidFill>
                  <a:schemeClr val="tx1">
                    <a:tint val="75000"/>
                  </a:schemeClr>
                </a:solidFill>
              </a:defRPr>
            </a:lvl2pPr>
            <a:lvl3pPr marL="1645920" indent="0">
              <a:buNone/>
              <a:defRPr sz="3240">
                <a:solidFill>
                  <a:schemeClr val="tx1">
                    <a:tint val="75000"/>
                  </a:schemeClr>
                </a:solidFill>
              </a:defRPr>
            </a:lvl3pPr>
            <a:lvl4pPr marL="2468880" indent="0">
              <a:buNone/>
              <a:defRPr sz="2880">
                <a:solidFill>
                  <a:schemeClr val="tx1">
                    <a:tint val="75000"/>
                  </a:schemeClr>
                </a:solidFill>
              </a:defRPr>
            </a:lvl4pPr>
            <a:lvl5pPr marL="3291840" indent="0">
              <a:buNone/>
              <a:defRPr sz="2880">
                <a:solidFill>
                  <a:schemeClr val="tx1">
                    <a:tint val="75000"/>
                  </a:schemeClr>
                </a:solidFill>
              </a:defRPr>
            </a:lvl5pPr>
            <a:lvl6pPr marL="4114800" indent="0">
              <a:buNone/>
              <a:defRPr sz="2880">
                <a:solidFill>
                  <a:schemeClr val="tx1">
                    <a:tint val="75000"/>
                  </a:schemeClr>
                </a:solidFill>
              </a:defRPr>
            </a:lvl6pPr>
            <a:lvl7pPr marL="4937760" indent="0">
              <a:buNone/>
              <a:defRPr sz="2880">
                <a:solidFill>
                  <a:schemeClr val="tx1">
                    <a:tint val="75000"/>
                  </a:schemeClr>
                </a:solidFill>
              </a:defRPr>
            </a:lvl7pPr>
            <a:lvl8pPr marL="5760720" indent="0">
              <a:buNone/>
              <a:defRPr sz="2880">
                <a:solidFill>
                  <a:schemeClr val="tx1">
                    <a:tint val="75000"/>
                  </a:schemeClr>
                </a:solidFill>
              </a:defRPr>
            </a:lvl8pPr>
            <a:lvl9pPr marL="6583680" indent="0">
              <a:buNone/>
              <a:defRPr sz="28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DA86E1-64B6-1C4B-9D0B-5A4C96DD6059}" type="datetimeFigureOut">
              <a:rPr lang="en-US" smtClean="0"/>
              <a:t>6/13/19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8410-D215-6449-88DD-E9875DA488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DA86E1-64B6-1C4B-9D0B-5A4C96DD6059}" type="datetimeFigureOut">
              <a:rPr lang="en-US" smtClean="0"/>
              <a:t>6/13/19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8410-D215-6449-88DD-E9875DA488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3"/>
            <a:ext cx="18928080" cy="6362702"/>
          </a:xfrm>
        </p:spPr>
        <p:txBody>
          <a:bodyPr/>
          <a:lstStyle/>
          <a:p>
            <a:r>
              <a:rPr lang="en-US"/>
              <a:t>Click to edit Master title style</a:t>
            </a:r>
          </a:p>
        </p:txBody>
      </p:sp>
      <p:sp>
        <p:nvSpPr>
          <p:cNvPr id="3" name="Text Placeholder 2"/>
          <p:cNvSpPr>
            <a:spLocks noGrp="1"/>
          </p:cNvSpPr>
          <p:nvPr>
            <p:ph type="body" idx="1"/>
          </p:nvPr>
        </p:nvSpPr>
        <p:spPr>
          <a:xfrm>
            <a:off x="1511619" y="8069582"/>
            <a:ext cx="9284017" cy="3954778"/>
          </a:xfrm>
        </p:spPr>
        <p:txBody>
          <a:bodyPr anchor="b"/>
          <a:lstStyle>
            <a:lvl1pPr marL="0" indent="0">
              <a:buNone/>
              <a:defRPr sz="4320" b="1"/>
            </a:lvl1pPr>
            <a:lvl2pPr marL="822960" indent="0">
              <a:buNone/>
              <a:defRPr sz="3600" b="1"/>
            </a:lvl2pPr>
            <a:lvl3pPr marL="1645920" indent="0">
              <a:buNone/>
              <a:defRPr sz="3240" b="1"/>
            </a:lvl3pPr>
            <a:lvl4pPr marL="2468880" indent="0">
              <a:buNone/>
              <a:defRPr sz="2880" b="1"/>
            </a:lvl4pPr>
            <a:lvl5pPr marL="3291840" indent="0">
              <a:buNone/>
              <a:defRPr sz="2880" b="1"/>
            </a:lvl5pPr>
            <a:lvl6pPr marL="4114800" indent="0">
              <a:buNone/>
              <a:defRPr sz="2880" b="1"/>
            </a:lvl6pPr>
            <a:lvl7pPr marL="4937760" indent="0">
              <a:buNone/>
              <a:defRPr sz="2880" b="1"/>
            </a:lvl7pPr>
            <a:lvl8pPr marL="5760720" indent="0">
              <a:buNone/>
              <a:defRPr sz="2880" b="1"/>
            </a:lvl8pPr>
            <a:lvl9pPr marL="6583680" indent="0">
              <a:buNone/>
              <a:defRPr sz="2880" b="1"/>
            </a:lvl9pPr>
          </a:lstStyle>
          <a:p>
            <a:pPr lvl="0"/>
            <a:r>
              <a:rPr lang="en-US"/>
              <a:t>Click to edit Master text styles</a:t>
            </a:r>
          </a:p>
        </p:txBody>
      </p:sp>
      <p:sp>
        <p:nvSpPr>
          <p:cNvPr id="4" name="Content Placeholder 3"/>
          <p:cNvSpPr>
            <a:spLocks noGrp="1"/>
          </p:cNvSpPr>
          <p:nvPr>
            <p:ph sz="half" idx="2"/>
          </p:nvPr>
        </p:nvSpPr>
        <p:spPr>
          <a:xfrm>
            <a:off x="1511619" y="12024360"/>
            <a:ext cx="928401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09960" y="8069582"/>
            <a:ext cx="9329738" cy="3954778"/>
          </a:xfrm>
        </p:spPr>
        <p:txBody>
          <a:bodyPr anchor="b"/>
          <a:lstStyle>
            <a:lvl1pPr marL="0" indent="0">
              <a:buNone/>
              <a:defRPr sz="4320" b="1"/>
            </a:lvl1pPr>
            <a:lvl2pPr marL="822960" indent="0">
              <a:buNone/>
              <a:defRPr sz="3600" b="1"/>
            </a:lvl2pPr>
            <a:lvl3pPr marL="1645920" indent="0">
              <a:buNone/>
              <a:defRPr sz="3240" b="1"/>
            </a:lvl3pPr>
            <a:lvl4pPr marL="2468880" indent="0">
              <a:buNone/>
              <a:defRPr sz="2880" b="1"/>
            </a:lvl4pPr>
            <a:lvl5pPr marL="3291840" indent="0">
              <a:buNone/>
              <a:defRPr sz="2880" b="1"/>
            </a:lvl5pPr>
            <a:lvl6pPr marL="4114800" indent="0">
              <a:buNone/>
              <a:defRPr sz="2880" b="1"/>
            </a:lvl6pPr>
            <a:lvl7pPr marL="4937760" indent="0">
              <a:buNone/>
              <a:defRPr sz="2880" b="1"/>
            </a:lvl7pPr>
            <a:lvl8pPr marL="5760720" indent="0">
              <a:buNone/>
              <a:defRPr sz="2880" b="1"/>
            </a:lvl8pPr>
            <a:lvl9pPr marL="6583680" indent="0">
              <a:buNone/>
              <a:defRPr sz="2880" b="1"/>
            </a:lvl9pPr>
          </a:lstStyle>
          <a:p>
            <a:pPr lvl="0"/>
            <a:r>
              <a:rPr lang="en-US"/>
              <a:t>Click to edit Master text styles</a:t>
            </a:r>
          </a:p>
        </p:txBody>
      </p:sp>
      <p:sp>
        <p:nvSpPr>
          <p:cNvPr id="6" name="Content Placeholder 5"/>
          <p:cNvSpPr>
            <a:spLocks noGrp="1"/>
          </p:cNvSpPr>
          <p:nvPr>
            <p:ph sz="quarter" idx="4"/>
          </p:nvPr>
        </p:nvSpPr>
        <p:spPr>
          <a:xfrm>
            <a:off x="11109960"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DA86E1-64B6-1C4B-9D0B-5A4C96DD6059}" type="datetimeFigureOut">
              <a:rPr lang="en-US" smtClean="0"/>
              <a:t>6/13/19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48410-D215-6449-88DD-E9875DA488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DA86E1-64B6-1C4B-9D0B-5A4C96DD6059}" type="datetimeFigureOut">
              <a:rPr lang="en-US" smtClean="0"/>
              <a:t>6/13/19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48410-D215-6449-88DD-E9875DA488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A86E1-64B6-1C4B-9D0B-5A4C96DD6059}" type="datetimeFigureOut">
              <a:rPr lang="en-US" smtClean="0"/>
              <a:t>6/13/19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48410-D215-6449-88DD-E9875DA488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5760"/>
            </a:lvl1pPr>
          </a:lstStyle>
          <a:p>
            <a:r>
              <a:rPr lang="en-US"/>
              <a:t>Click to edit Master title style</a:t>
            </a:r>
          </a:p>
        </p:txBody>
      </p:sp>
      <p:sp>
        <p:nvSpPr>
          <p:cNvPr id="3" name="Content Placeholder 2"/>
          <p:cNvSpPr>
            <a:spLocks noGrp="1"/>
          </p:cNvSpPr>
          <p:nvPr>
            <p:ph idx="1"/>
          </p:nvPr>
        </p:nvSpPr>
        <p:spPr>
          <a:xfrm>
            <a:off x="9329738" y="4739642"/>
            <a:ext cx="11109960" cy="23393400"/>
          </a:xfrm>
        </p:spPr>
        <p:txBody>
          <a:bodyPr/>
          <a:lstStyle>
            <a:lvl1pPr>
              <a:defRPr sz="5760"/>
            </a:lvl1pPr>
            <a:lvl2pPr>
              <a:defRPr sz="5040"/>
            </a:lvl2pPr>
            <a:lvl3pPr>
              <a:defRPr sz="432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2880"/>
            </a:lvl1pPr>
            <a:lvl2pPr marL="822960" indent="0">
              <a:buNone/>
              <a:defRPr sz="2520"/>
            </a:lvl2pPr>
            <a:lvl3pPr marL="1645920" indent="0">
              <a:buNone/>
              <a:defRPr sz="2160"/>
            </a:lvl3pPr>
            <a:lvl4pPr marL="2468880" indent="0">
              <a:buNone/>
              <a:defRPr sz="1800"/>
            </a:lvl4pPr>
            <a:lvl5pPr marL="3291840" indent="0">
              <a:buNone/>
              <a:defRPr sz="1800"/>
            </a:lvl5pPr>
            <a:lvl6pPr marL="4114800" indent="0">
              <a:buNone/>
              <a:defRPr sz="1800"/>
            </a:lvl6pPr>
            <a:lvl7pPr marL="4937760" indent="0">
              <a:buNone/>
              <a:defRPr sz="1800"/>
            </a:lvl7pPr>
            <a:lvl8pPr marL="5760720" indent="0">
              <a:buNone/>
              <a:defRPr sz="1800"/>
            </a:lvl8pPr>
            <a:lvl9pPr marL="658368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5EDA86E1-64B6-1C4B-9D0B-5A4C96DD6059}" type="datetimeFigureOut">
              <a:rPr lang="en-US" smtClean="0"/>
              <a:t>6/13/19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8410-D215-6449-88DD-E9875DA488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5760"/>
            </a:lvl1pPr>
          </a:lstStyle>
          <a:p>
            <a:r>
              <a:rPr lang="en-US"/>
              <a:t>Click to edit Master title style</a:t>
            </a:r>
          </a:p>
        </p:txBody>
      </p:sp>
      <p:sp>
        <p:nvSpPr>
          <p:cNvPr id="3" name="Picture Placeholder 2"/>
          <p:cNvSpPr>
            <a:spLocks noGrp="1"/>
          </p:cNvSpPr>
          <p:nvPr>
            <p:ph type="pic" idx="1"/>
          </p:nvPr>
        </p:nvSpPr>
        <p:spPr>
          <a:xfrm>
            <a:off x="9329738" y="4739642"/>
            <a:ext cx="11109960" cy="23393400"/>
          </a:xfrm>
        </p:spPr>
        <p:txBody>
          <a:bodyPr/>
          <a:lstStyle>
            <a:lvl1pPr marL="0" indent="0">
              <a:buNone/>
              <a:defRPr sz="5760"/>
            </a:lvl1pPr>
            <a:lvl2pPr marL="822960" indent="0">
              <a:buNone/>
              <a:defRPr sz="5040"/>
            </a:lvl2pPr>
            <a:lvl3pPr marL="1645920" indent="0">
              <a:buNone/>
              <a:defRPr sz="4320"/>
            </a:lvl3pPr>
            <a:lvl4pPr marL="2468880" indent="0">
              <a:buNone/>
              <a:defRPr sz="3600"/>
            </a:lvl4pPr>
            <a:lvl5pPr marL="3291840" indent="0">
              <a:buNone/>
              <a:defRPr sz="3600"/>
            </a:lvl5pPr>
            <a:lvl6pPr marL="4114800" indent="0">
              <a:buNone/>
              <a:defRPr sz="3600"/>
            </a:lvl6pPr>
            <a:lvl7pPr marL="4937760" indent="0">
              <a:buNone/>
              <a:defRPr sz="3600"/>
            </a:lvl7pPr>
            <a:lvl8pPr marL="5760720" indent="0">
              <a:buNone/>
              <a:defRPr sz="3600"/>
            </a:lvl8pPr>
            <a:lvl9pPr marL="6583680" indent="0">
              <a:buNone/>
              <a:defRPr sz="3600"/>
            </a:lvl9pPr>
          </a:lstStyle>
          <a:p>
            <a:endParaRPr lang="en-US"/>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2880"/>
            </a:lvl1pPr>
            <a:lvl2pPr marL="822960" indent="0">
              <a:buNone/>
              <a:defRPr sz="2520"/>
            </a:lvl2pPr>
            <a:lvl3pPr marL="1645920" indent="0">
              <a:buNone/>
              <a:defRPr sz="2160"/>
            </a:lvl3pPr>
            <a:lvl4pPr marL="2468880" indent="0">
              <a:buNone/>
              <a:defRPr sz="1800"/>
            </a:lvl4pPr>
            <a:lvl5pPr marL="3291840" indent="0">
              <a:buNone/>
              <a:defRPr sz="1800"/>
            </a:lvl5pPr>
            <a:lvl6pPr marL="4114800" indent="0">
              <a:buNone/>
              <a:defRPr sz="1800"/>
            </a:lvl6pPr>
            <a:lvl7pPr marL="4937760" indent="0">
              <a:buNone/>
              <a:defRPr sz="1800"/>
            </a:lvl7pPr>
            <a:lvl8pPr marL="5760720" indent="0">
              <a:buNone/>
              <a:defRPr sz="1800"/>
            </a:lvl8pPr>
            <a:lvl9pPr marL="658368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5EDA86E1-64B6-1C4B-9D0B-5A4C96DD6059}" type="datetimeFigureOut">
              <a:rPr lang="en-US" smtClean="0"/>
              <a:t>6/13/19</a:t>
            </a:fld>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E6D48410-D215-6449-88DD-E9875DA488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3"/>
            <a:ext cx="1892808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08760" y="30510482"/>
            <a:ext cx="4937760" cy="1752600"/>
          </a:xfrm>
          <a:prstGeom prst="rect">
            <a:avLst/>
          </a:prstGeom>
        </p:spPr>
        <p:txBody>
          <a:bodyPr vert="horz" lIns="91440" tIns="45720" rIns="91440" bIns="45720" rtlCol="0" anchor="ctr"/>
          <a:lstStyle>
            <a:lvl1pPr algn="l">
              <a:defRPr sz="2160">
                <a:solidFill>
                  <a:schemeClr val="tx1">
                    <a:tint val="75000"/>
                  </a:schemeClr>
                </a:solidFill>
              </a:defRPr>
            </a:lvl1pPr>
          </a:lstStyle>
          <a:p>
            <a:fld id="{5EDA86E1-64B6-1C4B-9D0B-5A4C96DD6059}" type="datetimeFigureOut">
              <a:rPr lang="en-US" smtClean="0"/>
              <a:t>6/13/19</a:t>
            </a:fld>
            <a:endParaRPr lang="en-US"/>
          </a:p>
        </p:txBody>
      </p:sp>
      <p:sp>
        <p:nvSpPr>
          <p:cNvPr id="5" name="Footer Placeholder 4"/>
          <p:cNvSpPr>
            <a:spLocks noGrp="1"/>
          </p:cNvSpPr>
          <p:nvPr>
            <p:ph type="ftr" sz="quarter" idx="3"/>
          </p:nvPr>
        </p:nvSpPr>
        <p:spPr>
          <a:xfrm>
            <a:off x="7269480" y="30510482"/>
            <a:ext cx="7406640" cy="1752600"/>
          </a:xfrm>
          <a:prstGeom prst="rect">
            <a:avLst/>
          </a:prstGeom>
        </p:spPr>
        <p:txBody>
          <a:bodyPr vert="horz" lIns="91440" tIns="45720" rIns="91440" bIns="45720" rtlCol="0" anchor="ctr"/>
          <a:lstStyle>
            <a:lvl1pPr algn="ctr">
              <a:defRPr sz="21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2"/>
            <a:ext cx="4937760" cy="1752600"/>
          </a:xfrm>
          <a:prstGeom prst="rect">
            <a:avLst/>
          </a:prstGeom>
        </p:spPr>
        <p:txBody>
          <a:bodyPr vert="horz" lIns="91440" tIns="45720" rIns="91440" bIns="45720" rtlCol="0" anchor="ctr"/>
          <a:lstStyle>
            <a:lvl1pPr algn="r">
              <a:defRPr sz="2160">
                <a:solidFill>
                  <a:schemeClr val="tx1">
                    <a:tint val="75000"/>
                  </a:schemeClr>
                </a:solidFill>
              </a:defRPr>
            </a:lvl1pPr>
          </a:lstStyle>
          <a:p>
            <a:fld id="{E6D48410-D215-6449-88DD-E9875DA48849}" type="slidenum">
              <a:rPr lang="en-US" smtClean="0"/>
              <a:t>‹#›</a:t>
            </a:fld>
            <a:endParaRPr lang="en-US"/>
          </a:p>
        </p:txBody>
      </p:sp>
    </p:spTree>
    <p:extLst>
      <p:ext uri="{BB962C8B-B14F-4D97-AF65-F5344CB8AC3E}">
        <p14:creationId xmlns:p14="http://schemas.microsoft.com/office/powerpoint/2010/main" val="21997454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1645920" rtl="0" eaLnBrk="1" latinLnBrk="0" hangingPunct="1">
        <a:lnSpc>
          <a:spcPct val="90000"/>
        </a:lnSpc>
        <a:spcBef>
          <a:spcPct val="0"/>
        </a:spcBef>
        <a:buNone/>
        <a:defRPr sz="7920" kern="1200">
          <a:solidFill>
            <a:schemeClr val="tx1"/>
          </a:solidFill>
          <a:latin typeface="+mj-lt"/>
          <a:ea typeface="+mj-ea"/>
          <a:cs typeface="+mj-cs"/>
        </a:defRPr>
      </a:lvl1pPr>
    </p:titleStyle>
    <p:bodyStyle>
      <a:lvl1pPr marL="411480" indent="-411480" algn="l" defTabSz="1645920" rtl="0" eaLnBrk="1" latinLnBrk="0" hangingPunct="1">
        <a:lnSpc>
          <a:spcPct val="90000"/>
        </a:lnSpc>
        <a:spcBef>
          <a:spcPts val="1800"/>
        </a:spcBef>
        <a:buFont typeface="Arial"/>
        <a:buChar char="•"/>
        <a:defRPr sz="5040" kern="1200">
          <a:solidFill>
            <a:schemeClr val="tx1"/>
          </a:solidFill>
          <a:latin typeface="+mn-lt"/>
          <a:ea typeface="+mn-ea"/>
          <a:cs typeface="+mn-cs"/>
        </a:defRPr>
      </a:lvl1pPr>
      <a:lvl2pPr marL="1234440" indent="-411480" algn="l" defTabSz="1645920" rtl="0" eaLnBrk="1" latinLnBrk="0" hangingPunct="1">
        <a:lnSpc>
          <a:spcPct val="90000"/>
        </a:lnSpc>
        <a:spcBef>
          <a:spcPts val="900"/>
        </a:spcBef>
        <a:buFont typeface="Arial"/>
        <a:buChar char="•"/>
        <a:defRPr sz="4320" kern="1200">
          <a:solidFill>
            <a:schemeClr val="tx1"/>
          </a:solidFill>
          <a:latin typeface="+mn-lt"/>
          <a:ea typeface="+mn-ea"/>
          <a:cs typeface="+mn-cs"/>
        </a:defRPr>
      </a:lvl2pPr>
      <a:lvl3pPr marL="2057400" indent="-411480" algn="l" defTabSz="1645920" rtl="0" eaLnBrk="1" latinLnBrk="0" hangingPunct="1">
        <a:lnSpc>
          <a:spcPct val="90000"/>
        </a:lnSpc>
        <a:spcBef>
          <a:spcPts val="900"/>
        </a:spcBef>
        <a:buFont typeface="Arial"/>
        <a:buChar char="•"/>
        <a:defRPr sz="3600" kern="1200">
          <a:solidFill>
            <a:schemeClr val="tx1"/>
          </a:solidFill>
          <a:latin typeface="+mn-lt"/>
          <a:ea typeface="+mn-ea"/>
          <a:cs typeface="+mn-cs"/>
        </a:defRPr>
      </a:lvl3pPr>
      <a:lvl4pPr marL="2880360" indent="-411480" algn="l" defTabSz="1645920" rtl="0" eaLnBrk="1" latinLnBrk="0" hangingPunct="1">
        <a:lnSpc>
          <a:spcPct val="90000"/>
        </a:lnSpc>
        <a:spcBef>
          <a:spcPts val="900"/>
        </a:spcBef>
        <a:buFont typeface="Arial"/>
        <a:buChar char="•"/>
        <a:defRPr sz="3240" kern="1200">
          <a:solidFill>
            <a:schemeClr val="tx1"/>
          </a:solidFill>
          <a:latin typeface="+mn-lt"/>
          <a:ea typeface="+mn-ea"/>
          <a:cs typeface="+mn-cs"/>
        </a:defRPr>
      </a:lvl4pPr>
      <a:lvl5pPr marL="3703320" indent="-411480" algn="l" defTabSz="1645920" rtl="0" eaLnBrk="1" latinLnBrk="0" hangingPunct="1">
        <a:lnSpc>
          <a:spcPct val="90000"/>
        </a:lnSpc>
        <a:spcBef>
          <a:spcPts val="900"/>
        </a:spcBef>
        <a:buFont typeface="Arial"/>
        <a:buChar char="•"/>
        <a:defRPr sz="3240" kern="1200">
          <a:solidFill>
            <a:schemeClr val="tx1"/>
          </a:solidFill>
          <a:latin typeface="+mn-lt"/>
          <a:ea typeface="+mn-ea"/>
          <a:cs typeface="+mn-cs"/>
        </a:defRPr>
      </a:lvl5pPr>
      <a:lvl6pPr marL="4526280" indent="-411480" algn="l" defTabSz="1645920" rtl="0" eaLnBrk="1" latinLnBrk="0" hangingPunct="1">
        <a:lnSpc>
          <a:spcPct val="90000"/>
        </a:lnSpc>
        <a:spcBef>
          <a:spcPts val="900"/>
        </a:spcBef>
        <a:buFont typeface="Arial"/>
        <a:buChar char="•"/>
        <a:defRPr sz="3240" kern="1200">
          <a:solidFill>
            <a:schemeClr val="tx1"/>
          </a:solidFill>
          <a:latin typeface="+mn-lt"/>
          <a:ea typeface="+mn-ea"/>
          <a:cs typeface="+mn-cs"/>
        </a:defRPr>
      </a:lvl6pPr>
      <a:lvl7pPr marL="5349240" indent="-411480" algn="l" defTabSz="1645920" rtl="0" eaLnBrk="1" latinLnBrk="0" hangingPunct="1">
        <a:lnSpc>
          <a:spcPct val="90000"/>
        </a:lnSpc>
        <a:spcBef>
          <a:spcPts val="900"/>
        </a:spcBef>
        <a:buFont typeface="Arial"/>
        <a:buChar char="•"/>
        <a:defRPr sz="3240" kern="1200">
          <a:solidFill>
            <a:schemeClr val="tx1"/>
          </a:solidFill>
          <a:latin typeface="+mn-lt"/>
          <a:ea typeface="+mn-ea"/>
          <a:cs typeface="+mn-cs"/>
        </a:defRPr>
      </a:lvl7pPr>
      <a:lvl8pPr marL="6172200" indent="-411480" algn="l" defTabSz="1645920" rtl="0" eaLnBrk="1" latinLnBrk="0" hangingPunct="1">
        <a:lnSpc>
          <a:spcPct val="90000"/>
        </a:lnSpc>
        <a:spcBef>
          <a:spcPts val="900"/>
        </a:spcBef>
        <a:buFont typeface="Arial"/>
        <a:buChar char="•"/>
        <a:defRPr sz="3240" kern="1200">
          <a:solidFill>
            <a:schemeClr val="tx1"/>
          </a:solidFill>
          <a:latin typeface="+mn-lt"/>
          <a:ea typeface="+mn-ea"/>
          <a:cs typeface="+mn-cs"/>
        </a:defRPr>
      </a:lvl8pPr>
      <a:lvl9pPr marL="6995160" indent="-411480" algn="l" defTabSz="1645920" rtl="0" eaLnBrk="1" latinLnBrk="0" hangingPunct="1">
        <a:lnSpc>
          <a:spcPct val="90000"/>
        </a:lnSpc>
        <a:spcBef>
          <a:spcPts val="900"/>
        </a:spcBef>
        <a:buFont typeface="Arial"/>
        <a:buChar char="•"/>
        <a:defRPr sz="3240" kern="1200">
          <a:solidFill>
            <a:schemeClr val="tx1"/>
          </a:solidFill>
          <a:latin typeface="+mn-lt"/>
          <a:ea typeface="+mn-ea"/>
          <a:cs typeface="+mn-cs"/>
        </a:defRPr>
      </a:lvl9pPr>
    </p:bodyStyle>
    <p:otherStyle>
      <a:defPPr>
        <a:defRPr lang="en-US"/>
      </a:defPPr>
      <a:lvl1pPr marL="0" algn="l" defTabSz="1645920" rtl="0" eaLnBrk="1" latinLnBrk="0" hangingPunct="1">
        <a:defRPr sz="3240" kern="1200">
          <a:solidFill>
            <a:schemeClr val="tx1"/>
          </a:solidFill>
          <a:latin typeface="+mn-lt"/>
          <a:ea typeface="+mn-ea"/>
          <a:cs typeface="+mn-cs"/>
        </a:defRPr>
      </a:lvl1pPr>
      <a:lvl2pPr marL="822960" algn="l" defTabSz="1645920" rtl="0" eaLnBrk="1" latinLnBrk="0" hangingPunct="1">
        <a:defRPr sz="3240" kern="1200">
          <a:solidFill>
            <a:schemeClr val="tx1"/>
          </a:solidFill>
          <a:latin typeface="+mn-lt"/>
          <a:ea typeface="+mn-ea"/>
          <a:cs typeface="+mn-cs"/>
        </a:defRPr>
      </a:lvl2pPr>
      <a:lvl3pPr marL="1645920" algn="l" defTabSz="1645920" rtl="0" eaLnBrk="1" latinLnBrk="0" hangingPunct="1">
        <a:defRPr sz="3240" kern="1200">
          <a:solidFill>
            <a:schemeClr val="tx1"/>
          </a:solidFill>
          <a:latin typeface="+mn-lt"/>
          <a:ea typeface="+mn-ea"/>
          <a:cs typeface="+mn-cs"/>
        </a:defRPr>
      </a:lvl3pPr>
      <a:lvl4pPr marL="2468880" algn="l" defTabSz="1645920" rtl="0" eaLnBrk="1" latinLnBrk="0" hangingPunct="1">
        <a:defRPr sz="3240" kern="1200">
          <a:solidFill>
            <a:schemeClr val="tx1"/>
          </a:solidFill>
          <a:latin typeface="+mn-lt"/>
          <a:ea typeface="+mn-ea"/>
          <a:cs typeface="+mn-cs"/>
        </a:defRPr>
      </a:lvl4pPr>
      <a:lvl5pPr marL="3291840" algn="l" defTabSz="1645920" rtl="0" eaLnBrk="1" latinLnBrk="0" hangingPunct="1">
        <a:defRPr sz="3240" kern="1200">
          <a:solidFill>
            <a:schemeClr val="tx1"/>
          </a:solidFill>
          <a:latin typeface="+mn-lt"/>
          <a:ea typeface="+mn-ea"/>
          <a:cs typeface="+mn-cs"/>
        </a:defRPr>
      </a:lvl5pPr>
      <a:lvl6pPr marL="4114800" algn="l" defTabSz="1645920" rtl="0" eaLnBrk="1" latinLnBrk="0" hangingPunct="1">
        <a:defRPr sz="3240" kern="1200">
          <a:solidFill>
            <a:schemeClr val="tx1"/>
          </a:solidFill>
          <a:latin typeface="+mn-lt"/>
          <a:ea typeface="+mn-ea"/>
          <a:cs typeface="+mn-cs"/>
        </a:defRPr>
      </a:lvl6pPr>
      <a:lvl7pPr marL="4937760" algn="l" defTabSz="1645920" rtl="0" eaLnBrk="1" latinLnBrk="0" hangingPunct="1">
        <a:defRPr sz="3240" kern="1200">
          <a:solidFill>
            <a:schemeClr val="tx1"/>
          </a:solidFill>
          <a:latin typeface="+mn-lt"/>
          <a:ea typeface="+mn-ea"/>
          <a:cs typeface="+mn-cs"/>
        </a:defRPr>
      </a:lvl7pPr>
      <a:lvl8pPr marL="5760720" algn="l" defTabSz="1645920" rtl="0" eaLnBrk="1" latinLnBrk="0" hangingPunct="1">
        <a:defRPr sz="3240" kern="1200">
          <a:solidFill>
            <a:schemeClr val="tx1"/>
          </a:solidFill>
          <a:latin typeface="+mn-lt"/>
          <a:ea typeface="+mn-ea"/>
          <a:cs typeface="+mn-cs"/>
        </a:defRPr>
      </a:lvl8pPr>
      <a:lvl9pPr marL="6583680" algn="l" defTabSz="1645920" rtl="0" eaLnBrk="1" latinLnBrk="0" hangingPunct="1">
        <a:defRPr sz="32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12"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4.emf"/><Relationship Id="rId5" Type="http://schemas.openxmlformats.org/officeDocument/2006/relationships/diagramLayout" Target="../diagrams/layout1.xml"/><Relationship Id="rId10" Type="http://schemas.openxmlformats.org/officeDocument/2006/relationships/image" Target="../media/image3.emf"/><Relationship Id="rId4" Type="http://schemas.openxmlformats.org/officeDocument/2006/relationships/diagramData" Target="../diagrams/data1.xml"/><Relationship Id="rId9"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Text Placeholder 5"/>
          <p:cNvSpPr txBox="1">
            <a:spLocks/>
          </p:cNvSpPr>
          <p:nvPr/>
        </p:nvSpPr>
        <p:spPr>
          <a:xfrm>
            <a:off x="11163431" y="19453167"/>
            <a:ext cx="9966651" cy="659235"/>
          </a:xfrm>
          <a:prstGeom prst="rect">
            <a:avLst/>
          </a:prstGeom>
        </p:spPr>
        <p:txBody>
          <a:bodyPr/>
          <a:lst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4" name="TextBox 43"/>
          <p:cNvSpPr txBox="1"/>
          <p:nvPr/>
        </p:nvSpPr>
        <p:spPr>
          <a:xfrm>
            <a:off x="2982502" y="287228"/>
            <a:ext cx="19333398" cy="2123658"/>
          </a:xfrm>
          <a:prstGeom prst="rect">
            <a:avLst/>
          </a:prstGeom>
          <a:noFill/>
        </p:spPr>
        <p:txBody>
          <a:bodyPr wrap="square" rtlCol="0">
            <a:spAutoFit/>
          </a:bodyPr>
          <a:lstStyle/>
          <a:p>
            <a:pPr algn="ctr"/>
            <a:r>
              <a:rPr lang="en-US" sz="8000" b="1" i="1" dirty="0">
                <a:solidFill>
                  <a:schemeClr val="bg1"/>
                </a:solidFill>
                <a:latin typeface="Adobe Devanagari" panose="02040503050201020203" pitchFamily="18" charset="0"/>
                <a:cs typeface="Adobe Devanagari" panose="02040503050201020203" pitchFamily="18" charset="0"/>
              </a:rPr>
              <a:t>“Block Pi”</a:t>
            </a:r>
            <a:r>
              <a:rPr lang="en-US" sz="8000" b="1" dirty="0">
                <a:solidFill>
                  <a:schemeClr val="bg1"/>
                </a:solidFill>
                <a:latin typeface="Adobe Devanagari" panose="02040503050201020203" pitchFamily="18" charset="0"/>
                <a:cs typeface="Adobe Devanagari" panose="02040503050201020203" pitchFamily="18" charset="0"/>
              </a:rPr>
              <a:t>  </a:t>
            </a:r>
          </a:p>
          <a:p>
            <a:pPr algn="ctr"/>
            <a:r>
              <a:rPr lang="en-US" sz="4800" b="1" dirty="0">
                <a:solidFill>
                  <a:schemeClr val="bg1"/>
                </a:solidFill>
                <a:latin typeface="Adobe Devanagari" panose="02040503050201020203" pitchFamily="18" charset="0"/>
                <a:cs typeface="Adobe Devanagari" panose="02040503050201020203" pitchFamily="18" charset="0"/>
              </a:rPr>
              <a:t>Defending against Man In The Middle (MITM) Attacks at the Edge</a:t>
            </a:r>
          </a:p>
        </p:txBody>
      </p:sp>
      <p:sp>
        <p:nvSpPr>
          <p:cNvPr id="45" name="TextBox 44"/>
          <p:cNvSpPr txBox="1"/>
          <p:nvPr/>
        </p:nvSpPr>
        <p:spPr>
          <a:xfrm>
            <a:off x="4222376" y="2581927"/>
            <a:ext cx="17116082" cy="830997"/>
          </a:xfrm>
          <a:prstGeom prst="rect">
            <a:avLst/>
          </a:prstGeom>
          <a:noFill/>
        </p:spPr>
        <p:txBody>
          <a:bodyPr wrap="square" rtlCol="0">
            <a:spAutoFit/>
          </a:bodyPr>
          <a:lstStyle/>
          <a:p>
            <a:pPr algn="ctr"/>
            <a:r>
              <a:rPr lang="en-US" sz="4800" dirty="0">
                <a:solidFill>
                  <a:schemeClr val="bg1"/>
                </a:solidFill>
                <a:latin typeface="Adobe Devanagari" panose="02040503050201020203" pitchFamily="18" charset="0"/>
                <a:cs typeface="Adobe Devanagari" panose="02040503050201020203" pitchFamily="18" charset="0"/>
              </a:rPr>
              <a:t>DongInn Kim and Dr. L. Jean Camp</a:t>
            </a:r>
          </a:p>
        </p:txBody>
      </p:sp>
      <p:sp>
        <p:nvSpPr>
          <p:cNvPr id="46" name="TextBox 45"/>
          <p:cNvSpPr txBox="1"/>
          <p:nvPr/>
        </p:nvSpPr>
        <p:spPr>
          <a:xfrm>
            <a:off x="4733365" y="3278525"/>
            <a:ext cx="15033068" cy="1446550"/>
          </a:xfrm>
          <a:prstGeom prst="rect">
            <a:avLst/>
          </a:prstGeom>
          <a:noFill/>
        </p:spPr>
        <p:txBody>
          <a:bodyPr wrap="square" rtlCol="0">
            <a:spAutoFit/>
          </a:bodyPr>
          <a:lstStyle/>
          <a:p>
            <a:pPr algn="ctr"/>
            <a:r>
              <a:rPr lang="en-US" sz="4400" dirty="0">
                <a:solidFill>
                  <a:schemeClr val="bg1"/>
                </a:solidFill>
                <a:latin typeface="Adobe Devanagari" panose="02040503050201020203" pitchFamily="18" charset="0"/>
                <a:cs typeface="Adobe Devanagari" panose="02040503050201020203" pitchFamily="18" charset="0"/>
              </a:rPr>
              <a:t>Security  &amp; Privacy in Informatics, Computing, and Engineering</a:t>
            </a:r>
          </a:p>
          <a:p>
            <a:pPr algn="ctr"/>
            <a:r>
              <a:rPr lang="en-US" sz="4400" dirty="0">
                <a:solidFill>
                  <a:schemeClr val="bg1"/>
                </a:solidFill>
                <a:latin typeface="Adobe Devanagari" panose="02040503050201020203" pitchFamily="18" charset="0"/>
                <a:cs typeface="Adobe Devanagari" panose="02040503050201020203" pitchFamily="18" charset="0"/>
              </a:rPr>
              <a:t>Indiana University Bloomington</a:t>
            </a:r>
          </a:p>
        </p:txBody>
      </p:sp>
      <p:sp>
        <p:nvSpPr>
          <p:cNvPr id="47" name="TextBox 46"/>
          <p:cNvSpPr txBox="1"/>
          <p:nvPr/>
        </p:nvSpPr>
        <p:spPr>
          <a:xfrm>
            <a:off x="609600" y="5366277"/>
            <a:ext cx="10018649" cy="1015663"/>
          </a:xfrm>
          <a:prstGeom prst="rect">
            <a:avLst/>
          </a:prstGeom>
          <a:noFill/>
        </p:spPr>
        <p:txBody>
          <a:bodyPr wrap="square" rtlCol="0">
            <a:spAutoFit/>
          </a:bodyPr>
          <a:lstStyle/>
          <a:p>
            <a:pPr algn="ctr"/>
            <a:r>
              <a:rPr lang="en-US" sz="6000" b="1" dirty="0">
                <a:solidFill>
                  <a:srgbClr val="C00000"/>
                </a:solidFill>
              </a:rPr>
              <a:t>Overview</a:t>
            </a:r>
          </a:p>
        </p:txBody>
      </p:sp>
      <p:sp>
        <p:nvSpPr>
          <p:cNvPr id="3" name="AutoShape 2" descr="rl.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rl.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rl.jp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Diagram 12">
            <a:extLst>
              <a:ext uri="{FF2B5EF4-FFF2-40B4-BE49-F238E27FC236}">
                <a16:creationId xmlns:a16="http://schemas.microsoft.com/office/drawing/2014/main" id="{E0A4B4B3-2904-4B2D-A8C6-9C07F8D1B2F5}"/>
              </a:ext>
            </a:extLst>
          </p:cNvPr>
          <p:cNvGraphicFramePr/>
          <p:nvPr>
            <p:extLst>
              <p:ext uri="{D42A27DB-BD31-4B8C-83A1-F6EECF244321}">
                <p14:modId xmlns:p14="http://schemas.microsoft.com/office/powerpoint/2010/main" val="2420608602"/>
              </p:ext>
            </p:extLst>
          </p:nvPr>
        </p:nvGraphicFramePr>
        <p:xfrm>
          <a:off x="11243438" y="12264344"/>
          <a:ext cx="9966651" cy="10184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5" name="TextBox 54">
            <a:extLst>
              <a:ext uri="{FF2B5EF4-FFF2-40B4-BE49-F238E27FC236}">
                <a16:creationId xmlns:a16="http://schemas.microsoft.com/office/drawing/2014/main" id="{F2F77286-3651-44E8-9E12-1A9373E7FC8F}"/>
              </a:ext>
            </a:extLst>
          </p:cNvPr>
          <p:cNvSpPr txBox="1"/>
          <p:nvPr/>
        </p:nvSpPr>
        <p:spPr>
          <a:xfrm>
            <a:off x="10979509" y="5331644"/>
            <a:ext cx="10489954" cy="1015663"/>
          </a:xfrm>
          <a:prstGeom prst="rect">
            <a:avLst/>
          </a:prstGeom>
          <a:noFill/>
        </p:spPr>
        <p:txBody>
          <a:bodyPr wrap="square" rtlCol="0">
            <a:spAutoFit/>
          </a:bodyPr>
          <a:lstStyle/>
          <a:p>
            <a:pPr algn="ctr"/>
            <a:r>
              <a:rPr lang="en-US" sz="6000" b="1" dirty="0">
                <a:solidFill>
                  <a:srgbClr val="C00000"/>
                </a:solidFill>
              </a:rPr>
              <a:t>Watching Points</a:t>
            </a:r>
          </a:p>
        </p:txBody>
      </p:sp>
      <p:sp>
        <p:nvSpPr>
          <p:cNvPr id="2" name="TextBox 1">
            <a:extLst>
              <a:ext uri="{FF2B5EF4-FFF2-40B4-BE49-F238E27FC236}">
                <a16:creationId xmlns:a16="http://schemas.microsoft.com/office/drawing/2014/main" id="{28FFC9A1-5496-451D-A80E-F3D29091C151}"/>
              </a:ext>
            </a:extLst>
          </p:cNvPr>
          <p:cNvSpPr txBox="1"/>
          <p:nvPr/>
        </p:nvSpPr>
        <p:spPr>
          <a:xfrm>
            <a:off x="11194182" y="30488296"/>
            <a:ext cx="10015907" cy="1138773"/>
          </a:xfrm>
          <a:prstGeom prst="rect">
            <a:avLst/>
          </a:prstGeom>
          <a:noFill/>
        </p:spPr>
        <p:txBody>
          <a:bodyPr wrap="square" rtlCol="0">
            <a:spAutoFit/>
          </a:bodyPr>
          <a:lstStyle/>
          <a:p>
            <a:r>
              <a:rPr lang="en-US" sz="2000" dirty="0"/>
              <a:t>Acknowledgements:</a:t>
            </a:r>
          </a:p>
          <a:p>
            <a:r>
              <a:rPr lang="en-US" sz="1200" dirty="0"/>
              <a:t>This research was supported by Cisco Research Award fund-</a:t>
            </a:r>
            <a:r>
              <a:rPr lang="en-US" sz="1200" dirty="0" err="1"/>
              <a:t>ing</a:t>
            </a:r>
            <a:r>
              <a:rPr lang="en-US" sz="1200" dirty="0"/>
              <a:t>. This material is based upon work supported by the Na-</a:t>
            </a:r>
            <a:r>
              <a:rPr lang="en-US" sz="1200" dirty="0" err="1"/>
              <a:t>tional</a:t>
            </a:r>
            <a:r>
              <a:rPr lang="en-US" sz="1200" dirty="0"/>
              <a:t> Science Foundation under Grant CNS 1814518 </a:t>
            </a:r>
            <a:r>
              <a:rPr lang="en-US" sz="1200" dirty="0" err="1"/>
              <a:t>andCNS</a:t>
            </a:r>
            <a:r>
              <a:rPr lang="en-US" sz="1200" dirty="0"/>
              <a:t> 1565375. Any opinions, findings, and conclusions </a:t>
            </a:r>
            <a:r>
              <a:rPr lang="en-US" sz="1200" dirty="0" err="1"/>
              <a:t>orrecommendations</a:t>
            </a:r>
            <a:r>
              <a:rPr lang="en-US" sz="1200" dirty="0"/>
              <a:t> expressed in this material are those </a:t>
            </a:r>
            <a:r>
              <a:rPr lang="en-US" sz="1200" dirty="0" err="1"/>
              <a:t>ofthe</a:t>
            </a:r>
            <a:r>
              <a:rPr lang="en-US" sz="1200" dirty="0"/>
              <a:t> author(s) and do not necessarily reflect the views of </a:t>
            </a:r>
            <a:r>
              <a:rPr lang="en-US" sz="1200" dirty="0" err="1"/>
              <a:t>theNSF</a:t>
            </a:r>
            <a:r>
              <a:rPr lang="en-US" sz="1200" dirty="0"/>
              <a:t>. We thank our colleague Zheng Dong from </a:t>
            </a:r>
            <a:r>
              <a:rPr lang="en-US" sz="1200" dirty="0" err="1"/>
              <a:t>Microsoft,whose</a:t>
            </a:r>
            <a:r>
              <a:rPr lang="en-US" sz="1200" dirty="0"/>
              <a:t> insight and expertise enhanced our work; </a:t>
            </a:r>
            <a:r>
              <a:rPr lang="en-US" sz="1200" dirty="0" err="1"/>
              <a:t>mistakesare</a:t>
            </a:r>
            <a:r>
              <a:rPr lang="en-US" sz="1200" dirty="0"/>
              <a:t> entirely our own</a:t>
            </a:r>
            <a:endParaRPr lang="en-US" sz="1200" dirty="0">
              <a:latin typeface="Adobe Devanagari" panose="02040503050201020203" pitchFamily="18" charset="0"/>
              <a:cs typeface="Adobe Devanagari" panose="02040503050201020203" pitchFamily="18" charset="0"/>
            </a:endParaRPr>
          </a:p>
        </p:txBody>
      </p:sp>
      <p:sp>
        <p:nvSpPr>
          <p:cNvPr id="34" name="TextBox 33">
            <a:extLst>
              <a:ext uri="{FF2B5EF4-FFF2-40B4-BE49-F238E27FC236}">
                <a16:creationId xmlns:a16="http://schemas.microsoft.com/office/drawing/2014/main" id="{DC322043-5826-4B5A-BD41-21FB125A5942}"/>
              </a:ext>
            </a:extLst>
          </p:cNvPr>
          <p:cNvSpPr txBox="1"/>
          <p:nvPr/>
        </p:nvSpPr>
        <p:spPr>
          <a:xfrm>
            <a:off x="630317" y="6175991"/>
            <a:ext cx="10018649" cy="4524315"/>
          </a:xfrm>
          <a:prstGeom prst="rect">
            <a:avLst/>
          </a:prstGeom>
          <a:noFill/>
        </p:spPr>
        <p:txBody>
          <a:bodyPr wrap="square" rtlCol="0">
            <a:spAutoFit/>
          </a:bodyPr>
          <a:lstStyle/>
          <a:p>
            <a:pPr algn="just"/>
            <a:r>
              <a:rPr lang="en-US" sz="3200" dirty="0">
                <a:solidFill>
                  <a:schemeClr val="tx1">
                    <a:lumMod val="75000"/>
                    <a:lumOff val="25000"/>
                  </a:schemeClr>
                </a:solidFill>
              </a:rPr>
              <a:t>Man in the middle (MITM) and masquerade attacks are major concerns for edge security. There are multiple examples of real-world scenarios where the vulnerability of the edge is a result of the compromise in the network. Fog nodes at the edge could be subject to MITM attacks, and edge devices attempting to connect to Fog services may be subverted by MITM attacks. Our aim is to develop a client-centric security solution to avoid such attacks with client’s privacy guaranteed.</a:t>
            </a:r>
          </a:p>
        </p:txBody>
      </p:sp>
      <p:sp>
        <p:nvSpPr>
          <p:cNvPr id="36" name="TextBox 35">
            <a:extLst>
              <a:ext uri="{FF2B5EF4-FFF2-40B4-BE49-F238E27FC236}">
                <a16:creationId xmlns:a16="http://schemas.microsoft.com/office/drawing/2014/main" id="{FEC5D614-7F07-4802-81DB-F9C16AFDB23E}"/>
              </a:ext>
            </a:extLst>
          </p:cNvPr>
          <p:cNvSpPr txBox="1"/>
          <p:nvPr/>
        </p:nvSpPr>
        <p:spPr>
          <a:xfrm>
            <a:off x="358927" y="10663818"/>
            <a:ext cx="10489954" cy="1015663"/>
          </a:xfrm>
          <a:prstGeom prst="rect">
            <a:avLst/>
          </a:prstGeom>
          <a:noFill/>
        </p:spPr>
        <p:txBody>
          <a:bodyPr wrap="square" rtlCol="0">
            <a:spAutoFit/>
          </a:bodyPr>
          <a:lstStyle/>
          <a:p>
            <a:pPr algn="ctr"/>
            <a:r>
              <a:rPr lang="en-US" sz="6000" b="1" dirty="0">
                <a:solidFill>
                  <a:srgbClr val="C00000"/>
                </a:solidFill>
              </a:rPr>
              <a:t>MITM in TLS: Scenario</a:t>
            </a:r>
          </a:p>
        </p:txBody>
      </p:sp>
      <p:sp>
        <p:nvSpPr>
          <p:cNvPr id="41" name="TextBox 40">
            <a:extLst>
              <a:ext uri="{FF2B5EF4-FFF2-40B4-BE49-F238E27FC236}">
                <a16:creationId xmlns:a16="http://schemas.microsoft.com/office/drawing/2014/main" id="{F0EE6398-D917-4C33-B6D5-BFDFC39DC713}"/>
              </a:ext>
            </a:extLst>
          </p:cNvPr>
          <p:cNvSpPr txBox="1"/>
          <p:nvPr/>
        </p:nvSpPr>
        <p:spPr>
          <a:xfrm>
            <a:off x="11217180" y="11208207"/>
            <a:ext cx="10018649" cy="1015663"/>
          </a:xfrm>
          <a:prstGeom prst="rect">
            <a:avLst/>
          </a:prstGeom>
          <a:noFill/>
        </p:spPr>
        <p:txBody>
          <a:bodyPr wrap="square" rtlCol="0">
            <a:spAutoFit/>
          </a:bodyPr>
          <a:lstStyle/>
          <a:p>
            <a:pPr algn="ctr"/>
            <a:r>
              <a:rPr lang="en-US" sz="6000" b="1" dirty="0">
                <a:solidFill>
                  <a:srgbClr val="C00000"/>
                </a:solidFill>
              </a:rPr>
              <a:t>Workflow</a:t>
            </a:r>
          </a:p>
        </p:txBody>
      </p:sp>
      <p:sp>
        <p:nvSpPr>
          <p:cNvPr id="58" name="TextBox 57">
            <a:extLst>
              <a:ext uri="{FF2B5EF4-FFF2-40B4-BE49-F238E27FC236}">
                <a16:creationId xmlns:a16="http://schemas.microsoft.com/office/drawing/2014/main" id="{CB35FFCA-F87B-4C51-A1B9-712BA4A5705E}"/>
              </a:ext>
            </a:extLst>
          </p:cNvPr>
          <p:cNvSpPr txBox="1"/>
          <p:nvPr/>
        </p:nvSpPr>
        <p:spPr>
          <a:xfrm>
            <a:off x="11007131" y="22518590"/>
            <a:ext cx="10489954" cy="1015663"/>
          </a:xfrm>
          <a:prstGeom prst="rect">
            <a:avLst/>
          </a:prstGeom>
          <a:noFill/>
        </p:spPr>
        <p:txBody>
          <a:bodyPr wrap="square" rtlCol="0">
            <a:spAutoFit/>
          </a:bodyPr>
          <a:lstStyle/>
          <a:p>
            <a:pPr algn="ctr"/>
            <a:r>
              <a:rPr lang="en-US" sz="6000" b="1" dirty="0">
                <a:solidFill>
                  <a:srgbClr val="C00000"/>
                </a:solidFill>
              </a:rPr>
              <a:t>Observations</a:t>
            </a: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669930"/>
            <a:ext cx="3481754" cy="3481754"/>
          </a:xfrm>
          <a:prstGeom prst="rect">
            <a:avLst/>
          </a:prstGeom>
        </p:spPr>
      </p:pic>
      <p:pic>
        <p:nvPicPr>
          <p:cNvPr id="12" name="Picture 11">
            <a:extLst>
              <a:ext uri="{FF2B5EF4-FFF2-40B4-BE49-F238E27FC236}">
                <a16:creationId xmlns:a16="http://schemas.microsoft.com/office/drawing/2014/main" id="{C5A0E492-19EF-744C-A02D-AE3370685971}"/>
              </a:ext>
            </a:extLst>
          </p:cNvPr>
          <p:cNvPicPr>
            <a:picLocks noChangeAspect="1"/>
          </p:cNvPicPr>
          <p:nvPr/>
        </p:nvPicPr>
        <p:blipFill>
          <a:blip r:embed="rId10"/>
          <a:stretch>
            <a:fillRect/>
          </a:stretch>
        </p:blipFill>
        <p:spPr>
          <a:xfrm>
            <a:off x="533967" y="20368864"/>
            <a:ext cx="10233584" cy="9298336"/>
          </a:xfrm>
          <a:prstGeom prst="rect">
            <a:avLst/>
          </a:prstGeom>
        </p:spPr>
      </p:pic>
      <p:pic>
        <p:nvPicPr>
          <p:cNvPr id="15" name="Picture 14">
            <a:extLst>
              <a:ext uri="{FF2B5EF4-FFF2-40B4-BE49-F238E27FC236}">
                <a16:creationId xmlns:a16="http://schemas.microsoft.com/office/drawing/2014/main" id="{137AEDC9-667E-E946-ADE5-874B8A86F0BD}"/>
              </a:ext>
            </a:extLst>
          </p:cNvPr>
          <p:cNvPicPr>
            <a:picLocks noChangeAspect="1"/>
          </p:cNvPicPr>
          <p:nvPr/>
        </p:nvPicPr>
        <p:blipFill>
          <a:blip r:embed="rId11"/>
          <a:stretch>
            <a:fillRect/>
          </a:stretch>
        </p:blipFill>
        <p:spPr>
          <a:xfrm>
            <a:off x="578350" y="11669257"/>
            <a:ext cx="10096016" cy="7584313"/>
          </a:xfrm>
          <a:prstGeom prst="rect">
            <a:avLst/>
          </a:prstGeom>
        </p:spPr>
      </p:pic>
      <p:sp>
        <p:nvSpPr>
          <p:cNvPr id="39" name="TextBox 38">
            <a:extLst>
              <a:ext uri="{FF2B5EF4-FFF2-40B4-BE49-F238E27FC236}">
                <a16:creationId xmlns:a16="http://schemas.microsoft.com/office/drawing/2014/main" id="{E9468FC9-EDDE-5347-8BA8-76E820C68DBF}"/>
              </a:ext>
            </a:extLst>
          </p:cNvPr>
          <p:cNvSpPr txBox="1"/>
          <p:nvPr/>
        </p:nvSpPr>
        <p:spPr>
          <a:xfrm>
            <a:off x="433421" y="19369761"/>
            <a:ext cx="10489954" cy="1015663"/>
          </a:xfrm>
          <a:prstGeom prst="rect">
            <a:avLst/>
          </a:prstGeom>
          <a:noFill/>
        </p:spPr>
        <p:txBody>
          <a:bodyPr wrap="square" rtlCol="0">
            <a:spAutoFit/>
          </a:bodyPr>
          <a:lstStyle/>
          <a:p>
            <a:pPr algn="ctr"/>
            <a:r>
              <a:rPr lang="en-US" sz="6000" b="1" dirty="0">
                <a:solidFill>
                  <a:srgbClr val="C00000"/>
                </a:solidFill>
              </a:rPr>
              <a:t>Deployment of Block Pi </a:t>
            </a:r>
          </a:p>
        </p:txBody>
      </p:sp>
      <p:pic>
        <p:nvPicPr>
          <p:cNvPr id="17" name="Picture 16">
            <a:extLst>
              <a:ext uri="{FF2B5EF4-FFF2-40B4-BE49-F238E27FC236}">
                <a16:creationId xmlns:a16="http://schemas.microsoft.com/office/drawing/2014/main" id="{765AB9C7-6C81-4740-8765-1A83BE09DDD7}"/>
              </a:ext>
            </a:extLst>
          </p:cNvPr>
          <p:cNvPicPr>
            <a:picLocks noChangeAspect="1"/>
          </p:cNvPicPr>
          <p:nvPr/>
        </p:nvPicPr>
        <p:blipFill>
          <a:blip r:embed="rId12"/>
          <a:stretch>
            <a:fillRect/>
          </a:stretch>
        </p:blipFill>
        <p:spPr>
          <a:xfrm>
            <a:off x="11124190" y="23537677"/>
            <a:ext cx="10218187" cy="6881005"/>
          </a:xfrm>
          <a:prstGeom prst="rect">
            <a:avLst/>
          </a:prstGeom>
        </p:spPr>
      </p:pic>
      <p:sp>
        <p:nvSpPr>
          <p:cNvPr id="49" name="TextBox 48">
            <a:extLst>
              <a:ext uri="{FF2B5EF4-FFF2-40B4-BE49-F238E27FC236}">
                <a16:creationId xmlns:a16="http://schemas.microsoft.com/office/drawing/2014/main" id="{1AEA3A39-1C2F-894B-B04A-FC58B767EDBB}"/>
              </a:ext>
            </a:extLst>
          </p:cNvPr>
          <p:cNvSpPr txBox="1"/>
          <p:nvPr/>
        </p:nvSpPr>
        <p:spPr>
          <a:xfrm>
            <a:off x="11232992" y="6328391"/>
            <a:ext cx="10018649" cy="501675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solidFill>
                  <a:schemeClr val="tx1">
                    <a:lumMod val="75000"/>
                    <a:lumOff val="25000"/>
                  </a:schemeClr>
                </a:solidFill>
              </a:rPr>
              <a:t>Source IP address</a:t>
            </a:r>
          </a:p>
          <a:p>
            <a:pPr marL="457200" indent="-457200" algn="just">
              <a:buFont typeface="Arial" panose="020B0604020202020204" pitchFamily="34" charset="0"/>
              <a:buChar char="•"/>
            </a:pPr>
            <a:r>
              <a:rPr lang="en-US" sz="3200" dirty="0">
                <a:solidFill>
                  <a:schemeClr val="tx1">
                    <a:lumMod val="75000"/>
                    <a:lumOff val="25000"/>
                  </a:schemeClr>
                </a:solidFill>
              </a:rPr>
              <a:t>MAC address</a:t>
            </a:r>
          </a:p>
          <a:p>
            <a:pPr marL="457200" indent="-457200" algn="just">
              <a:buFont typeface="Arial" panose="020B0604020202020204" pitchFamily="34" charset="0"/>
              <a:buChar char="•"/>
            </a:pPr>
            <a:r>
              <a:rPr lang="en-US" sz="3200" dirty="0">
                <a:solidFill>
                  <a:schemeClr val="tx1">
                    <a:lumMod val="75000"/>
                    <a:lumOff val="25000"/>
                  </a:schemeClr>
                </a:solidFill>
              </a:rPr>
              <a:t>Port numbers (services)</a:t>
            </a:r>
          </a:p>
          <a:p>
            <a:pPr marL="457200" indent="-457200" algn="just">
              <a:buFont typeface="Arial" panose="020B0604020202020204" pitchFamily="34" charset="0"/>
              <a:buChar char="•"/>
            </a:pPr>
            <a:r>
              <a:rPr lang="en-US" sz="3200" dirty="0">
                <a:solidFill>
                  <a:schemeClr val="tx1">
                    <a:lumMod val="75000"/>
                    <a:lumOff val="25000"/>
                  </a:schemeClr>
                </a:solidFill>
              </a:rPr>
              <a:t>Number of hops to reach the server</a:t>
            </a:r>
          </a:p>
          <a:p>
            <a:pPr marL="457200" indent="-457200" algn="just">
              <a:buFont typeface="Arial" panose="020B0604020202020204" pitchFamily="34" charset="0"/>
              <a:buChar char="•"/>
            </a:pPr>
            <a:r>
              <a:rPr lang="en-US" sz="3200" dirty="0">
                <a:solidFill>
                  <a:schemeClr val="tx1">
                    <a:lumMod val="75000"/>
                    <a:lumOff val="25000"/>
                  </a:schemeClr>
                </a:solidFill>
              </a:rPr>
              <a:t>Traces of hops</a:t>
            </a:r>
          </a:p>
          <a:p>
            <a:pPr marL="457200" indent="-457200" algn="just">
              <a:buFont typeface="Arial" panose="020B0604020202020204" pitchFamily="34" charset="0"/>
              <a:buChar char="•"/>
            </a:pPr>
            <a:r>
              <a:rPr lang="en-US" sz="3200" dirty="0">
                <a:solidFill>
                  <a:schemeClr val="tx1">
                    <a:lumMod val="75000"/>
                    <a:lumOff val="25000"/>
                  </a:schemeClr>
                </a:solidFill>
              </a:rPr>
              <a:t>Size of bytes delivered during the round trip to the server</a:t>
            </a:r>
          </a:p>
          <a:p>
            <a:pPr marL="457200" indent="-457200" algn="just">
              <a:buFont typeface="Arial" panose="020B0604020202020204" pitchFamily="34" charset="0"/>
              <a:buChar char="•"/>
            </a:pPr>
            <a:r>
              <a:rPr lang="en-US" sz="3200" dirty="0">
                <a:solidFill>
                  <a:schemeClr val="tx1">
                    <a:lumMod val="75000"/>
                    <a:lumOff val="25000"/>
                  </a:schemeClr>
                </a:solidFill>
              </a:rPr>
              <a:t>Certificate verification</a:t>
            </a:r>
          </a:p>
          <a:p>
            <a:pPr marL="457200" indent="-457200" algn="just">
              <a:buFont typeface="Arial" panose="020B0604020202020204" pitchFamily="34" charset="0"/>
              <a:buChar char="•"/>
            </a:pPr>
            <a:r>
              <a:rPr lang="en-US" sz="3200" dirty="0">
                <a:solidFill>
                  <a:schemeClr val="tx1">
                    <a:lumMod val="75000"/>
                    <a:lumOff val="25000"/>
                  </a:schemeClr>
                </a:solidFill>
              </a:rPr>
              <a:t>DNS / </a:t>
            </a:r>
            <a:r>
              <a:rPr lang="en-US" sz="3200" dirty="0" err="1">
                <a:solidFill>
                  <a:schemeClr val="tx1">
                    <a:lumMod val="75000"/>
                    <a:lumOff val="25000"/>
                  </a:schemeClr>
                </a:solidFill>
              </a:rPr>
              <a:t>Whois</a:t>
            </a:r>
            <a:endParaRPr lang="en-US" sz="3200" dirty="0">
              <a:solidFill>
                <a:schemeClr val="tx1">
                  <a:lumMod val="75000"/>
                  <a:lumOff val="25000"/>
                </a:schemeClr>
              </a:solidFill>
            </a:endParaRPr>
          </a:p>
          <a:p>
            <a:pPr marL="457200" indent="-457200" algn="just">
              <a:buFont typeface="Arial" panose="020B0604020202020204" pitchFamily="34" charset="0"/>
              <a:buChar char="•"/>
            </a:pPr>
            <a:r>
              <a:rPr lang="en-US" sz="3200" dirty="0" err="1">
                <a:solidFill>
                  <a:schemeClr val="tx1">
                    <a:lumMod val="75000"/>
                    <a:lumOff val="25000"/>
                  </a:schemeClr>
                </a:solidFill>
              </a:rPr>
              <a:t>PhishTank</a:t>
            </a:r>
            <a:r>
              <a:rPr lang="en-US" sz="3200" dirty="0">
                <a:solidFill>
                  <a:schemeClr val="tx1">
                    <a:lumMod val="75000"/>
                    <a:lumOff val="25000"/>
                  </a:schemeClr>
                </a:solidFill>
              </a:rPr>
              <a:t> </a:t>
            </a:r>
          </a:p>
        </p:txBody>
      </p:sp>
      <p:sp>
        <p:nvSpPr>
          <p:cNvPr id="52" name="TextBox 51">
            <a:extLst>
              <a:ext uri="{FF2B5EF4-FFF2-40B4-BE49-F238E27FC236}">
                <a16:creationId xmlns:a16="http://schemas.microsoft.com/office/drawing/2014/main" id="{8D7260D0-6DDA-9845-85E3-EE0C57F5A93A}"/>
              </a:ext>
            </a:extLst>
          </p:cNvPr>
          <p:cNvSpPr txBox="1"/>
          <p:nvPr/>
        </p:nvSpPr>
        <p:spPr>
          <a:xfrm>
            <a:off x="647294" y="29667200"/>
            <a:ext cx="10015907" cy="2246769"/>
          </a:xfrm>
          <a:prstGeom prst="rect">
            <a:avLst/>
          </a:prstGeom>
          <a:noFill/>
        </p:spPr>
        <p:txBody>
          <a:bodyPr wrap="square" rtlCol="0">
            <a:spAutoFit/>
          </a:bodyPr>
          <a:lstStyle/>
          <a:p>
            <a:r>
              <a:rPr lang="en-US" sz="2000" dirty="0"/>
              <a:t>References</a:t>
            </a:r>
            <a:r>
              <a:rPr lang="en-US" sz="1800" dirty="0"/>
              <a:t>:</a:t>
            </a:r>
          </a:p>
          <a:p>
            <a:r>
              <a:rPr lang="en-US" sz="1200" dirty="0"/>
              <a:t>Zheng Dong, </a:t>
            </a:r>
            <a:r>
              <a:rPr lang="en-US" sz="1200" dirty="0" err="1"/>
              <a:t>Apu</a:t>
            </a:r>
            <a:r>
              <a:rPr lang="en-US" sz="1200" dirty="0"/>
              <a:t> Kapadia, Jim Blythe, and L Jean Camp. Beyond </a:t>
            </a:r>
            <a:r>
              <a:rPr lang="en-US" sz="1200" dirty="0" err="1"/>
              <a:t>thelock</a:t>
            </a:r>
            <a:r>
              <a:rPr lang="en-US" sz="1200" dirty="0"/>
              <a:t> icon: real-time detection of phishing websites using public key certificates.  In2015 APWG Symposium on Electronic Crime Research(</a:t>
            </a:r>
            <a:r>
              <a:rPr lang="en-US" sz="1200" dirty="0" err="1"/>
              <a:t>eCrime</a:t>
            </a:r>
            <a:r>
              <a:rPr lang="en-US" sz="1200" dirty="0"/>
              <a:t>), pages 1–12, Barcelona, Spain, 2015. IEEE.. </a:t>
            </a:r>
          </a:p>
          <a:p>
            <a:r>
              <a:rPr lang="en-US" sz="1200" dirty="0"/>
              <a:t>Lin </a:t>
            </a:r>
            <a:r>
              <a:rPr lang="en-US" sz="1200" dirty="0" err="1"/>
              <a:t>Shung</a:t>
            </a:r>
            <a:r>
              <a:rPr lang="en-US" sz="1200" dirty="0"/>
              <a:t> Huang, Alex Rice, </a:t>
            </a:r>
            <a:r>
              <a:rPr lang="en-US" sz="1200" dirty="0" err="1"/>
              <a:t>Erling</a:t>
            </a:r>
            <a:r>
              <a:rPr lang="en-US" sz="1200" dirty="0"/>
              <a:t> </a:t>
            </a:r>
            <a:r>
              <a:rPr lang="en-US" sz="1200" dirty="0" err="1"/>
              <a:t>Ellingsen</a:t>
            </a:r>
            <a:r>
              <a:rPr lang="en-US" sz="1200" dirty="0"/>
              <a:t>, and Collin Jackson. Ana-</a:t>
            </a:r>
            <a:r>
              <a:rPr lang="en-US" sz="1200" dirty="0" err="1"/>
              <a:t>lyzing</a:t>
            </a:r>
            <a:r>
              <a:rPr lang="en-US" sz="1200" dirty="0"/>
              <a:t> forged </a:t>
            </a:r>
            <a:r>
              <a:rPr lang="en-US" sz="1200" dirty="0" err="1"/>
              <a:t>ssl</a:t>
            </a:r>
            <a:r>
              <a:rPr lang="en-US" sz="1200" dirty="0"/>
              <a:t> certificates in the wild. </a:t>
            </a:r>
            <a:r>
              <a:rPr lang="en-US" sz="1200" dirty="0" err="1"/>
              <a:t>InProceedings</a:t>
            </a:r>
            <a:r>
              <a:rPr lang="en-US" sz="1200" dirty="0"/>
              <a:t> of the 2014 </a:t>
            </a:r>
            <a:r>
              <a:rPr lang="en-US" sz="1200" dirty="0" err="1"/>
              <a:t>IEEESymposium</a:t>
            </a:r>
            <a:r>
              <a:rPr lang="en-US" sz="1200" dirty="0"/>
              <a:t> on Security and Privacy, SP ’14, pages 83–97, </a:t>
            </a:r>
            <a:r>
              <a:rPr lang="en-US" sz="1200" dirty="0" err="1"/>
              <a:t>Washington,DC</a:t>
            </a:r>
            <a:r>
              <a:rPr lang="en-US" sz="1200" dirty="0"/>
              <a:t>, USA, 2014. IEEE Computer Society</a:t>
            </a:r>
          </a:p>
          <a:p>
            <a:r>
              <a:rPr lang="en-US" sz="1200" dirty="0"/>
              <a:t>Daniel Kahneman and Patrick </a:t>
            </a:r>
            <a:r>
              <a:rPr lang="en-US" sz="1200" dirty="0" err="1"/>
              <a:t>Egan.Thinking</a:t>
            </a:r>
            <a:r>
              <a:rPr lang="en-US" sz="1200" dirty="0"/>
              <a:t>, fast and slow, volume 1.Farrar, Straus and Giroux New York, 2011. </a:t>
            </a:r>
          </a:p>
          <a:p>
            <a:r>
              <a:rPr lang="en-US" sz="1200" dirty="0"/>
              <a:t>Bing </a:t>
            </a:r>
            <a:r>
              <a:rPr lang="en-US" sz="1200" dirty="0" err="1"/>
              <a:t>Liu.Web</a:t>
            </a:r>
            <a:r>
              <a:rPr lang="en-US" sz="1200" dirty="0"/>
              <a:t> Data Mining: Exploring Hyperlinks, Contents, and </a:t>
            </a:r>
            <a:r>
              <a:rPr lang="en-US" sz="1200" dirty="0" err="1"/>
              <a:t>UsageData</a:t>
            </a:r>
            <a:r>
              <a:rPr lang="en-US" sz="1200" dirty="0"/>
              <a:t> (Data-Centric Systems and Applications). Springer-Verlag, Berlin, Heidelberg, 2006. </a:t>
            </a:r>
          </a:p>
          <a:p>
            <a:r>
              <a:rPr lang="en-US" sz="1200" dirty="0"/>
              <a:t>Cheng Li, </a:t>
            </a:r>
            <a:r>
              <a:rPr lang="en-US" sz="1200" dirty="0" err="1"/>
              <a:t>Zhengrui</a:t>
            </a:r>
            <a:r>
              <a:rPr lang="en-US" sz="1200" dirty="0"/>
              <a:t> Qin, Ed Novak, and </a:t>
            </a:r>
            <a:r>
              <a:rPr lang="en-US" sz="1200" dirty="0" err="1"/>
              <a:t>Qun</a:t>
            </a:r>
            <a:r>
              <a:rPr lang="en-US" sz="1200" dirty="0"/>
              <a:t> Li.  Securing </a:t>
            </a:r>
            <a:r>
              <a:rPr lang="en-US" sz="1200" dirty="0" err="1"/>
              <a:t>sdn</a:t>
            </a:r>
            <a:r>
              <a:rPr lang="en-US" sz="1200" dirty="0"/>
              <a:t> </a:t>
            </a:r>
            <a:r>
              <a:rPr lang="en-US" sz="1200" dirty="0" err="1"/>
              <a:t>infras-tructure</a:t>
            </a:r>
            <a:r>
              <a:rPr lang="en-US" sz="1200" dirty="0"/>
              <a:t> of </a:t>
            </a:r>
            <a:r>
              <a:rPr lang="en-US" sz="1200" dirty="0" err="1"/>
              <a:t>iot</a:t>
            </a:r>
            <a:r>
              <a:rPr lang="en-US" sz="1200" dirty="0"/>
              <a:t>–fog networks from </a:t>
            </a:r>
            <a:r>
              <a:rPr lang="en-US" sz="1200" dirty="0" err="1"/>
              <a:t>mitm</a:t>
            </a:r>
            <a:r>
              <a:rPr lang="en-US" sz="1200" dirty="0"/>
              <a:t> </a:t>
            </a:r>
            <a:r>
              <a:rPr lang="en-US" sz="1200" dirty="0" err="1"/>
              <a:t>attacks.IEEE</a:t>
            </a:r>
            <a:r>
              <a:rPr lang="en-US" sz="1200" dirty="0"/>
              <a:t> Internet of </a:t>
            </a:r>
            <a:r>
              <a:rPr lang="en-US" sz="1200" dirty="0" err="1"/>
              <a:t>ThingsJournal</a:t>
            </a:r>
            <a:r>
              <a:rPr lang="en-US" sz="1200" dirty="0"/>
              <a:t>, 4(5):1156–1164, 2017. </a:t>
            </a:r>
          </a:p>
          <a:p>
            <a:r>
              <a:rPr lang="en-US" sz="1200" dirty="0" err="1"/>
              <a:t>Mishari</a:t>
            </a:r>
            <a:r>
              <a:rPr lang="en-US" sz="1200" dirty="0"/>
              <a:t> Al </a:t>
            </a:r>
            <a:r>
              <a:rPr lang="en-US" sz="1200" dirty="0" err="1"/>
              <a:t>Mishari</a:t>
            </a:r>
            <a:r>
              <a:rPr lang="en-US" sz="1200" dirty="0"/>
              <a:t>, Emiliano De </a:t>
            </a:r>
            <a:r>
              <a:rPr lang="en-US" sz="1200" dirty="0" err="1"/>
              <a:t>Cristofaro</a:t>
            </a:r>
            <a:r>
              <a:rPr lang="en-US" sz="1200" dirty="0"/>
              <a:t>, Karim M. El </a:t>
            </a:r>
            <a:r>
              <a:rPr lang="en-US" sz="1200" dirty="0" err="1"/>
              <a:t>Defrawy</a:t>
            </a:r>
            <a:r>
              <a:rPr lang="en-US" sz="1200" dirty="0"/>
              <a:t>, </a:t>
            </a:r>
            <a:r>
              <a:rPr lang="en-US" sz="1200" dirty="0" err="1"/>
              <a:t>andGene</a:t>
            </a:r>
            <a:r>
              <a:rPr lang="en-US" sz="1200" dirty="0"/>
              <a:t> </a:t>
            </a:r>
            <a:r>
              <a:rPr lang="en-US" sz="1200" dirty="0" err="1"/>
              <a:t>Tsudik</a:t>
            </a:r>
            <a:r>
              <a:rPr lang="en-US" sz="1200" dirty="0"/>
              <a:t>. Harvesting SSL certificate data to identify web-</a:t>
            </a:r>
            <a:r>
              <a:rPr lang="en-US" sz="1200" dirty="0" err="1"/>
              <a:t>fraud.I</a:t>
            </a:r>
            <a:r>
              <a:rPr lang="en-US" sz="1200" dirty="0"/>
              <a:t>. </a:t>
            </a:r>
            <a:r>
              <a:rPr lang="en-US" sz="1200" dirty="0" err="1"/>
              <a:t>J.Network</a:t>
            </a:r>
            <a:r>
              <a:rPr lang="en-US" sz="1200" dirty="0"/>
              <a:t> Security, 14(6):324–338, 2012..</a:t>
            </a:r>
            <a:endParaRPr lang="en-US" sz="1200" dirty="0">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786877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990</TotalTime>
  <Words>537</Words>
  <Application>Microsoft Macintosh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Devanagari</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Streiff, Joshua</dc:creator>
  <cp:lastModifiedBy>Donginn Kim</cp:lastModifiedBy>
  <cp:revision>61</cp:revision>
  <cp:lastPrinted>2017-12-12T18:12:17Z</cp:lastPrinted>
  <dcterms:created xsi:type="dcterms:W3CDTF">2017-07-24T19:49:18Z</dcterms:created>
  <dcterms:modified xsi:type="dcterms:W3CDTF">2019-06-13T18:23:55Z</dcterms:modified>
</cp:coreProperties>
</file>